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0"/>
  </p:notesMasterIdLst>
  <p:handoutMasterIdLst>
    <p:handoutMasterId r:id="rId31"/>
  </p:handoutMasterIdLst>
  <p:sldIdLst>
    <p:sldId id="257" r:id="rId2"/>
    <p:sldId id="271" r:id="rId3"/>
    <p:sldId id="292" r:id="rId4"/>
    <p:sldId id="294" r:id="rId5"/>
    <p:sldId id="283" r:id="rId6"/>
    <p:sldId id="279" r:id="rId7"/>
    <p:sldId id="278" r:id="rId8"/>
    <p:sldId id="295" r:id="rId9"/>
    <p:sldId id="296" r:id="rId10"/>
    <p:sldId id="297" r:id="rId11"/>
    <p:sldId id="280" r:id="rId12"/>
    <p:sldId id="281" r:id="rId13"/>
    <p:sldId id="282" r:id="rId14"/>
    <p:sldId id="272" r:id="rId15"/>
    <p:sldId id="275" r:id="rId16"/>
    <p:sldId id="273" r:id="rId17"/>
    <p:sldId id="276" r:id="rId18"/>
    <p:sldId id="293" r:id="rId19"/>
    <p:sldId id="284" r:id="rId20"/>
    <p:sldId id="274" r:id="rId21"/>
    <p:sldId id="277" r:id="rId22"/>
    <p:sldId id="285" r:id="rId23"/>
    <p:sldId id="286" r:id="rId24"/>
    <p:sldId id="287" r:id="rId25"/>
    <p:sldId id="288" r:id="rId26"/>
    <p:sldId id="298" r:id="rId27"/>
    <p:sldId id="299" r:id="rId28"/>
    <p:sldId id="300" r:id="rId29"/>
  </p:sldIdLst>
  <p:sldSz cx="9144000" cy="5143500" type="screen16x9"/>
  <p:notesSz cx="6858000" cy="9144000"/>
  <p:custDataLst>
    <p:tags r:id="rId32"/>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78">
          <p15:clr>
            <a:srgbClr val="A4A3A4"/>
          </p15:clr>
        </p15:guide>
        <p15:guide id="2" orient="horz" pos="744">
          <p15:clr>
            <a:srgbClr val="A4A3A4"/>
          </p15:clr>
        </p15:guide>
        <p15:guide id="3" pos="2880">
          <p15:clr>
            <a:srgbClr val="A4A3A4"/>
          </p15:clr>
        </p15:guide>
        <p15:guide id="4" pos="271">
          <p15:clr>
            <a:srgbClr val="A4A3A4"/>
          </p15:clr>
        </p15:guide>
        <p15:guide id="5" pos="548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1F6B"/>
    <a:srgbClr val="F7472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D276F-97DD-4587-8388-37763A19623B}" v="54" dt="2021-12-13T13:48:38.356"/>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83" d="100"/>
          <a:sy n="83" d="100"/>
        </p:scale>
        <p:origin x="824" y="52"/>
      </p:cViewPr>
      <p:guideLst>
        <p:guide orient="horz" pos="2878"/>
        <p:guide orient="horz" pos="744"/>
        <p:guide pos="2880"/>
        <p:guide pos="271"/>
        <p:guide pos="5489"/>
      </p:guideLst>
    </p:cSldViewPr>
  </p:slideViewPr>
  <p:outlineViewPr>
    <p:cViewPr>
      <p:scale>
        <a:sx n="33" d="100"/>
        <a:sy n="33" d="100"/>
      </p:scale>
      <p:origin x="0" y="-375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p:scale>
          <a:sx n="125" d="100"/>
          <a:sy n="125" d="100"/>
        </p:scale>
        <p:origin x="-2208" y="15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Batenburg" userId="c6030a91-3587-4b0c-9a04-30c274d4b5d3" providerId="ADAL" clId="{6F39825D-C84F-4FE0-BC11-0A21A573BDA4}"/>
    <pc:docChg chg="undo redo custSel addSld delSld modSld sldOrd">
      <pc:chgData name="Andre Batenburg" userId="c6030a91-3587-4b0c-9a04-30c274d4b5d3" providerId="ADAL" clId="{6F39825D-C84F-4FE0-BC11-0A21A573BDA4}" dt="2021-07-23T14:27:55.261" v="2770" actId="6549"/>
      <pc:docMkLst>
        <pc:docMk/>
      </pc:docMkLst>
      <pc:sldChg chg="modSp mod">
        <pc:chgData name="Andre Batenburg" userId="c6030a91-3587-4b0c-9a04-30c274d4b5d3" providerId="ADAL" clId="{6F39825D-C84F-4FE0-BC11-0A21A573BDA4}" dt="2021-07-15T15:44:46.056" v="2578" actId="6549"/>
        <pc:sldMkLst>
          <pc:docMk/>
          <pc:sldMk cId="3434545749" sldId="257"/>
        </pc:sldMkLst>
        <pc:spChg chg="mod">
          <ac:chgData name="Andre Batenburg" userId="c6030a91-3587-4b0c-9a04-30c274d4b5d3" providerId="ADAL" clId="{6F39825D-C84F-4FE0-BC11-0A21A573BDA4}" dt="2021-07-15T15:44:46.056" v="2578" actId="6549"/>
          <ac:spMkLst>
            <pc:docMk/>
            <pc:sldMk cId="3434545749" sldId="257"/>
            <ac:spMk id="5" creationId="{00000000-0000-0000-0000-000000000000}"/>
          </ac:spMkLst>
        </pc:spChg>
      </pc:sldChg>
      <pc:sldChg chg="modSp mod">
        <pc:chgData name="Andre Batenburg" userId="c6030a91-3587-4b0c-9a04-30c274d4b5d3" providerId="ADAL" clId="{6F39825D-C84F-4FE0-BC11-0A21A573BDA4}" dt="2021-07-23T14:27:55.261" v="2770" actId="6549"/>
        <pc:sldMkLst>
          <pc:docMk/>
          <pc:sldMk cId="3850271385" sldId="271"/>
        </pc:sldMkLst>
        <pc:spChg chg="mod">
          <ac:chgData name="Andre Batenburg" userId="c6030a91-3587-4b0c-9a04-30c274d4b5d3" providerId="ADAL" clId="{6F39825D-C84F-4FE0-BC11-0A21A573BDA4}" dt="2021-07-23T14:17:14.398" v="2767" actId="20577"/>
          <ac:spMkLst>
            <pc:docMk/>
            <pc:sldMk cId="3850271385" sldId="271"/>
            <ac:spMk id="4" creationId="{4A7D0E74-ED2F-40F1-AC19-B7534DC6379E}"/>
          </ac:spMkLst>
        </pc:spChg>
        <pc:spChg chg="mod">
          <ac:chgData name="Andre Batenburg" userId="c6030a91-3587-4b0c-9a04-30c274d4b5d3" providerId="ADAL" clId="{6F39825D-C84F-4FE0-BC11-0A21A573BDA4}" dt="2021-07-23T14:27:55.261" v="2770" actId="6549"/>
          <ac:spMkLst>
            <pc:docMk/>
            <pc:sldMk cId="3850271385" sldId="271"/>
            <ac:spMk id="5" creationId="{C395AE4E-A7D8-464A-9B23-4747629AD39C}"/>
          </ac:spMkLst>
        </pc:spChg>
      </pc:sldChg>
      <pc:sldChg chg="modSp mod">
        <pc:chgData name="Andre Batenburg" userId="c6030a91-3587-4b0c-9a04-30c274d4b5d3" providerId="ADAL" clId="{6F39825D-C84F-4FE0-BC11-0A21A573BDA4}" dt="2021-07-23T07:38:50.029" v="2657" actId="20577"/>
        <pc:sldMkLst>
          <pc:docMk/>
          <pc:sldMk cId="3529786210" sldId="273"/>
        </pc:sldMkLst>
        <pc:spChg chg="mod">
          <ac:chgData name="Andre Batenburg" userId="c6030a91-3587-4b0c-9a04-30c274d4b5d3" providerId="ADAL" clId="{6F39825D-C84F-4FE0-BC11-0A21A573BDA4}" dt="2021-07-23T07:38:50.029" v="2657" actId="20577"/>
          <ac:spMkLst>
            <pc:docMk/>
            <pc:sldMk cId="3529786210" sldId="273"/>
            <ac:spMk id="3" creationId="{C211C2AD-0BAA-4F9C-BB4C-FBEAA913AE45}"/>
          </ac:spMkLst>
        </pc:spChg>
      </pc:sldChg>
      <pc:sldChg chg="modSp mod">
        <pc:chgData name="Andre Batenburg" userId="c6030a91-3587-4b0c-9a04-30c274d4b5d3" providerId="ADAL" clId="{6F39825D-C84F-4FE0-BC11-0A21A573BDA4}" dt="2021-07-23T14:02:19.828" v="2751" actId="20577"/>
        <pc:sldMkLst>
          <pc:docMk/>
          <pc:sldMk cId="3225462457" sldId="274"/>
        </pc:sldMkLst>
        <pc:spChg chg="mod">
          <ac:chgData name="Andre Batenburg" userId="c6030a91-3587-4b0c-9a04-30c274d4b5d3" providerId="ADAL" clId="{6F39825D-C84F-4FE0-BC11-0A21A573BDA4}" dt="2021-07-23T14:02:19.828" v="2751" actId="20577"/>
          <ac:spMkLst>
            <pc:docMk/>
            <pc:sldMk cId="3225462457" sldId="274"/>
            <ac:spMk id="3" creationId="{C20D9B0B-D5CA-4A31-8CDF-FC0F5316CF08}"/>
          </ac:spMkLst>
        </pc:spChg>
      </pc:sldChg>
      <pc:sldChg chg="modSp mod ord">
        <pc:chgData name="Andre Batenburg" userId="c6030a91-3587-4b0c-9a04-30c274d4b5d3" providerId="ADAL" clId="{6F39825D-C84F-4FE0-BC11-0A21A573BDA4}" dt="2021-07-23T07:30:22.885" v="2634" actId="6549"/>
        <pc:sldMkLst>
          <pc:docMk/>
          <pc:sldMk cId="912891240" sldId="280"/>
        </pc:sldMkLst>
        <pc:spChg chg="mod">
          <ac:chgData name="Andre Batenburg" userId="c6030a91-3587-4b0c-9a04-30c274d4b5d3" providerId="ADAL" clId="{6F39825D-C84F-4FE0-BC11-0A21A573BDA4}" dt="2021-07-23T07:30:22.885" v="2634" actId="6549"/>
          <ac:spMkLst>
            <pc:docMk/>
            <pc:sldMk cId="912891240" sldId="280"/>
            <ac:spMk id="3" creationId="{1EE97491-D281-459D-8388-B4E0EC3AAE6C}"/>
          </ac:spMkLst>
        </pc:spChg>
      </pc:sldChg>
      <pc:sldChg chg="ord">
        <pc:chgData name="Andre Batenburg" userId="c6030a91-3587-4b0c-9a04-30c274d4b5d3" providerId="ADAL" clId="{6F39825D-C84F-4FE0-BC11-0A21A573BDA4}" dt="2021-07-14T06:08:36.576" v="235" actId="20578"/>
        <pc:sldMkLst>
          <pc:docMk/>
          <pc:sldMk cId="4145162108" sldId="281"/>
        </pc:sldMkLst>
      </pc:sldChg>
      <pc:sldChg chg="addSp delSp modSp new mod modClrScheme chgLayout">
        <pc:chgData name="Andre Batenburg" userId="c6030a91-3587-4b0c-9a04-30c274d4b5d3" providerId="ADAL" clId="{6F39825D-C84F-4FE0-BC11-0A21A573BDA4}" dt="2021-07-15T14:12:52.691" v="2316" actId="14100"/>
        <pc:sldMkLst>
          <pc:docMk/>
          <pc:sldMk cId="553359527" sldId="282"/>
        </pc:sldMkLst>
        <pc:spChg chg="del">
          <ac:chgData name="Andre Batenburg" userId="c6030a91-3587-4b0c-9a04-30c274d4b5d3" providerId="ADAL" clId="{6F39825D-C84F-4FE0-BC11-0A21A573BDA4}" dt="2021-07-14T06:04:15.159" v="165" actId="931"/>
          <ac:spMkLst>
            <pc:docMk/>
            <pc:sldMk cId="553359527" sldId="282"/>
            <ac:spMk id="2" creationId="{5AC7CBC8-D41C-4656-ADB5-0904E785BE21}"/>
          </ac:spMkLst>
        </pc:spChg>
        <pc:spChg chg="mod">
          <ac:chgData name="Andre Batenburg" userId="c6030a91-3587-4b0c-9a04-30c274d4b5d3" providerId="ADAL" clId="{6F39825D-C84F-4FE0-BC11-0A21A573BDA4}" dt="2021-07-14T06:10:05.985" v="354" actId="20577"/>
          <ac:spMkLst>
            <pc:docMk/>
            <pc:sldMk cId="553359527" sldId="282"/>
            <ac:spMk id="3" creationId="{6A74664F-661B-436E-8A61-5A474F475A5D}"/>
          </ac:spMkLst>
        </pc:spChg>
        <pc:spChg chg="mod ord">
          <ac:chgData name="Andre Batenburg" userId="c6030a91-3587-4b0c-9a04-30c274d4b5d3" providerId="ADAL" clId="{6F39825D-C84F-4FE0-BC11-0A21A573BDA4}" dt="2021-07-14T06:06:08.382" v="185" actId="26606"/>
          <ac:spMkLst>
            <pc:docMk/>
            <pc:sldMk cId="553359527" sldId="282"/>
            <ac:spMk id="4" creationId="{0BEADF2F-6A3F-4EE5-82B1-910EE94D233D}"/>
          </ac:spMkLst>
        </pc:spChg>
        <pc:spChg chg="add del mod">
          <ac:chgData name="Andre Batenburg" userId="c6030a91-3587-4b0c-9a04-30c274d4b5d3" providerId="ADAL" clId="{6F39825D-C84F-4FE0-BC11-0A21A573BDA4}" dt="2021-07-14T06:04:45.027" v="171" actId="931"/>
          <ac:spMkLst>
            <pc:docMk/>
            <pc:sldMk cId="553359527" sldId="282"/>
            <ac:spMk id="8" creationId="{B8134B3B-0AC3-4385-9EC6-CBDA1AC9C9EE}"/>
          </ac:spMkLst>
        </pc:spChg>
        <pc:spChg chg="add del mod">
          <ac:chgData name="Andre Batenburg" userId="c6030a91-3587-4b0c-9a04-30c274d4b5d3" providerId="ADAL" clId="{6F39825D-C84F-4FE0-BC11-0A21A573BDA4}" dt="2021-07-14T06:06:04.159" v="184" actId="478"/>
          <ac:spMkLst>
            <pc:docMk/>
            <pc:sldMk cId="553359527" sldId="282"/>
            <ac:spMk id="12" creationId="{0C09F440-F40D-42FF-BBD5-5FCBD45E09C3}"/>
          </ac:spMkLst>
        </pc:spChg>
        <pc:spChg chg="add del mod">
          <ac:chgData name="Andre Batenburg" userId="c6030a91-3587-4b0c-9a04-30c274d4b5d3" providerId="ADAL" clId="{6F39825D-C84F-4FE0-BC11-0A21A573BDA4}" dt="2021-07-14T06:05:05.462" v="173" actId="26606"/>
          <ac:spMkLst>
            <pc:docMk/>
            <pc:sldMk cId="553359527" sldId="282"/>
            <ac:spMk id="15" creationId="{591F3B08-5781-49E2-B9A0-4F3A36059992}"/>
          </ac:spMkLst>
        </pc:spChg>
        <pc:spChg chg="add del mod">
          <ac:chgData name="Andre Batenburg" userId="c6030a91-3587-4b0c-9a04-30c274d4b5d3" providerId="ADAL" clId="{6F39825D-C84F-4FE0-BC11-0A21A573BDA4}" dt="2021-07-14T06:05:05.462" v="173" actId="26606"/>
          <ac:spMkLst>
            <pc:docMk/>
            <pc:sldMk cId="553359527" sldId="282"/>
            <ac:spMk id="17" creationId="{7368B21D-DC6C-4880-B4CA-FE0F520CC768}"/>
          </ac:spMkLst>
        </pc:spChg>
        <pc:spChg chg="add del mod">
          <ac:chgData name="Andre Batenburg" userId="c6030a91-3587-4b0c-9a04-30c274d4b5d3" providerId="ADAL" clId="{6F39825D-C84F-4FE0-BC11-0A21A573BDA4}" dt="2021-07-14T06:05:05.462" v="173" actId="26606"/>
          <ac:spMkLst>
            <pc:docMk/>
            <pc:sldMk cId="553359527" sldId="282"/>
            <ac:spMk id="19" creationId="{1941C425-03D4-464F-9CB1-EB0213911999}"/>
          </ac:spMkLst>
        </pc:spChg>
        <pc:spChg chg="add del mod">
          <ac:chgData name="Andre Batenburg" userId="c6030a91-3587-4b0c-9a04-30c274d4b5d3" providerId="ADAL" clId="{6F39825D-C84F-4FE0-BC11-0A21A573BDA4}" dt="2021-07-14T06:05:05.462" v="173" actId="26606"/>
          <ac:spMkLst>
            <pc:docMk/>
            <pc:sldMk cId="553359527" sldId="282"/>
            <ac:spMk id="21" creationId="{11CF22A8-8330-46E1-ADF3-13A16AB5806A}"/>
          </ac:spMkLst>
        </pc:spChg>
        <pc:spChg chg="add mod">
          <ac:chgData name="Andre Batenburg" userId="c6030a91-3587-4b0c-9a04-30c274d4b5d3" providerId="ADAL" clId="{6F39825D-C84F-4FE0-BC11-0A21A573BDA4}" dt="2021-07-14T06:06:08.382" v="185" actId="26606"/>
          <ac:spMkLst>
            <pc:docMk/>
            <pc:sldMk cId="553359527" sldId="282"/>
            <ac:spMk id="23" creationId="{0BDD9823-7AFD-45F9-8BA7-0F20ADBB4EA2}"/>
          </ac:spMkLst>
        </pc:spChg>
        <pc:spChg chg="add mod">
          <ac:chgData name="Andre Batenburg" userId="c6030a91-3587-4b0c-9a04-30c274d4b5d3" providerId="ADAL" clId="{6F39825D-C84F-4FE0-BC11-0A21A573BDA4}" dt="2021-07-14T06:06:08.382" v="185" actId="26606"/>
          <ac:spMkLst>
            <pc:docMk/>
            <pc:sldMk cId="553359527" sldId="282"/>
            <ac:spMk id="24" creationId="{5E6B330F-344C-4F92-9905-8D94CA0E1AF6}"/>
          </ac:spMkLst>
        </pc:spChg>
        <pc:spChg chg="add del mod">
          <ac:chgData name="Andre Batenburg" userId="c6030a91-3587-4b0c-9a04-30c274d4b5d3" providerId="ADAL" clId="{6F39825D-C84F-4FE0-BC11-0A21A573BDA4}" dt="2021-07-14T06:05:33.049" v="179" actId="26606"/>
          <ac:spMkLst>
            <pc:docMk/>
            <pc:sldMk cId="553359527" sldId="282"/>
            <ac:spMk id="29" creationId="{3E8E7545-D543-4FA5-A82C-4664F97A68D0}"/>
          </ac:spMkLst>
        </pc:spChg>
        <pc:spChg chg="add del mod">
          <ac:chgData name="Andre Batenburg" userId="c6030a91-3587-4b0c-9a04-30c274d4b5d3" providerId="ADAL" clId="{6F39825D-C84F-4FE0-BC11-0A21A573BDA4}" dt="2021-07-14T06:05:33.049" v="179" actId="26606"/>
          <ac:spMkLst>
            <pc:docMk/>
            <pc:sldMk cId="553359527" sldId="282"/>
            <ac:spMk id="31" creationId="{8CC8752C-1ECD-454F-901A-67A85F0773C2}"/>
          </ac:spMkLst>
        </pc:spChg>
        <pc:picChg chg="add del mod">
          <ac:chgData name="Andre Batenburg" userId="c6030a91-3587-4b0c-9a04-30c274d4b5d3" providerId="ADAL" clId="{6F39825D-C84F-4FE0-BC11-0A21A573BDA4}" dt="2021-07-14T06:04:32.536" v="169" actId="478"/>
          <ac:picMkLst>
            <pc:docMk/>
            <pc:sldMk cId="553359527" sldId="282"/>
            <ac:picMk id="6" creationId="{E9FB6C06-8A5F-499A-B715-A287225BF449}"/>
          </ac:picMkLst>
        </pc:picChg>
        <pc:picChg chg="add del mod ord">
          <ac:chgData name="Andre Batenburg" userId="c6030a91-3587-4b0c-9a04-30c274d4b5d3" providerId="ADAL" clId="{6F39825D-C84F-4FE0-BC11-0A21A573BDA4}" dt="2021-07-14T06:05:59.339" v="183" actId="478"/>
          <ac:picMkLst>
            <pc:docMk/>
            <pc:sldMk cId="553359527" sldId="282"/>
            <ac:picMk id="10" creationId="{45317C41-426D-4642-94A7-46AF8E758285}"/>
          </ac:picMkLst>
        </pc:picChg>
        <pc:picChg chg="add mod">
          <ac:chgData name="Andre Batenburg" userId="c6030a91-3587-4b0c-9a04-30c274d4b5d3" providerId="ADAL" clId="{6F39825D-C84F-4FE0-BC11-0A21A573BDA4}" dt="2021-07-15T14:12:52.691" v="2316" actId="14100"/>
          <ac:picMkLst>
            <pc:docMk/>
            <pc:sldMk cId="553359527" sldId="282"/>
            <ac:picMk id="14" creationId="{A201AC62-8545-4C8E-B7C9-7E6A09CC3C4D}"/>
          </ac:picMkLst>
        </pc:picChg>
      </pc:sldChg>
      <pc:sldChg chg="addSp delSp modSp add mod ord modClrScheme chgLayout">
        <pc:chgData name="Andre Batenburg" userId="c6030a91-3587-4b0c-9a04-30c274d4b5d3" providerId="ADAL" clId="{6F39825D-C84F-4FE0-BC11-0A21A573BDA4}" dt="2021-07-15T14:12:35.273" v="2315" actId="14100"/>
        <pc:sldMkLst>
          <pc:docMk/>
          <pc:sldMk cId="2470267485" sldId="283"/>
        </pc:sldMkLst>
        <pc:spChg chg="mod">
          <ac:chgData name="Andre Batenburg" userId="c6030a91-3587-4b0c-9a04-30c274d4b5d3" providerId="ADAL" clId="{6F39825D-C84F-4FE0-BC11-0A21A573BDA4}" dt="2021-07-14T06:27:00.323" v="426" actId="14100"/>
          <ac:spMkLst>
            <pc:docMk/>
            <pc:sldMk cId="2470267485" sldId="283"/>
            <ac:spMk id="3" creationId="{6A74664F-661B-436E-8A61-5A474F475A5D}"/>
          </ac:spMkLst>
        </pc:spChg>
        <pc:spChg chg="mod ord">
          <ac:chgData name="Andre Batenburg" userId="c6030a91-3587-4b0c-9a04-30c274d4b5d3" providerId="ADAL" clId="{6F39825D-C84F-4FE0-BC11-0A21A573BDA4}" dt="2021-07-14T06:24:57.142" v="357" actId="26606"/>
          <ac:spMkLst>
            <pc:docMk/>
            <pc:sldMk cId="2470267485" sldId="283"/>
            <ac:spMk id="4" creationId="{0BEADF2F-6A3F-4EE5-82B1-910EE94D233D}"/>
          </ac:spMkLst>
        </pc:spChg>
        <pc:spChg chg="mod">
          <ac:chgData name="Andre Batenburg" userId="c6030a91-3587-4b0c-9a04-30c274d4b5d3" providerId="ADAL" clId="{6F39825D-C84F-4FE0-BC11-0A21A573BDA4}" dt="2021-07-14T06:24:57.142" v="357" actId="26606"/>
          <ac:spMkLst>
            <pc:docMk/>
            <pc:sldMk cId="2470267485" sldId="283"/>
            <ac:spMk id="23" creationId="{0BDD9823-7AFD-45F9-8BA7-0F20ADBB4EA2}"/>
          </ac:spMkLst>
        </pc:spChg>
        <pc:spChg chg="mod">
          <ac:chgData name="Andre Batenburg" userId="c6030a91-3587-4b0c-9a04-30c274d4b5d3" providerId="ADAL" clId="{6F39825D-C84F-4FE0-BC11-0A21A573BDA4}" dt="2021-07-14T06:24:57.142" v="357" actId="26606"/>
          <ac:spMkLst>
            <pc:docMk/>
            <pc:sldMk cId="2470267485" sldId="283"/>
            <ac:spMk id="24" creationId="{5E6B330F-344C-4F92-9905-8D94CA0E1AF6}"/>
          </ac:spMkLst>
        </pc:spChg>
        <pc:picChg chg="add mod">
          <ac:chgData name="Andre Batenburg" userId="c6030a91-3587-4b0c-9a04-30c274d4b5d3" providerId="ADAL" clId="{6F39825D-C84F-4FE0-BC11-0A21A573BDA4}" dt="2021-07-15T14:12:35.273" v="2315" actId="14100"/>
          <ac:picMkLst>
            <pc:docMk/>
            <pc:sldMk cId="2470267485" sldId="283"/>
            <ac:picMk id="5" creationId="{53ED9247-3297-416B-ADEE-1D47E3707529}"/>
          </ac:picMkLst>
        </pc:picChg>
        <pc:picChg chg="del">
          <ac:chgData name="Andre Batenburg" userId="c6030a91-3587-4b0c-9a04-30c274d4b5d3" providerId="ADAL" clId="{6F39825D-C84F-4FE0-BC11-0A21A573BDA4}" dt="2021-07-14T06:24:33.837" v="355" actId="478"/>
          <ac:picMkLst>
            <pc:docMk/>
            <pc:sldMk cId="2470267485" sldId="283"/>
            <ac:picMk id="14" creationId="{A201AC62-8545-4C8E-B7C9-7E6A09CC3C4D}"/>
          </ac:picMkLst>
        </pc:picChg>
      </pc:sldChg>
      <pc:sldChg chg="addSp delSp modSp add mod">
        <pc:chgData name="Andre Batenburg" userId="c6030a91-3587-4b0c-9a04-30c274d4b5d3" providerId="ADAL" clId="{6F39825D-C84F-4FE0-BC11-0A21A573BDA4}" dt="2021-07-14T06:35:46.850" v="515" actId="14100"/>
        <pc:sldMkLst>
          <pc:docMk/>
          <pc:sldMk cId="2798211207" sldId="284"/>
        </pc:sldMkLst>
        <pc:spChg chg="mod">
          <ac:chgData name="Andre Batenburg" userId="c6030a91-3587-4b0c-9a04-30c274d4b5d3" providerId="ADAL" clId="{6F39825D-C84F-4FE0-BC11-0A21A573BDA4}" dt="2021-07-14T06:28:26.249" v="511" actId="6549"/>
          <ac:spMkLst>
            <pc:docMk/>
            <pc:sldMk cId="2798211207" sldId="284"/>
            <ac:spMk id="3" creationId="{6A74664F-661B-436E-8A61-5A474F475A5D}"/>
          </ac:spMkLst>
        </pc:spChg>
        <pc:spChg chg="mod">
          <ac:chgData name="Andre Batenburg" userId="c6030a91-3587-4b0c-9a04-30c274d4b5d3" providerId="ADAL" clId="{6F39825D-C84F-4FE0-BC11-0A21A573BDA4}" dt="2021-07-14T06:27:30.247" v="445" actId="6549"/>
          <ac:spMkLst>
            <pc:docMk/>
            <pc:sldMk cId="2798211207" sldId="284"/>
            <ac:spMk id="4" creationId="{0BEADF2F-6A3F-4EE5-82B1-910EE94D233D}"/>
          </ac:spMkLst>
        </pc:spChg>
        <pc:picChg chg="add mod">
          <ac:chgData name="Andre Batenburg" userId="c6030a91-3587-4b0c-9a04-30c274d4b5d3" providerId="ADAL" clId="{6F39825D-C84F-4FE0-BC11-0A21A573BDA4}" dt="2021-07-14T06:35:46.850" v="515" actId="14100"/>
          <ac:picMkLst>
            <pc:docMk/>
            <pc:sldMk cId="2798211207" sldId="284"/>
            <ac:picMk id="5" creationId="{49DDE50A-4C02-4716-A3A8-EECC522B3C81}"/>
          </ac:picMkLst>
        </pc:picChg>
        <pc:picChg chg="del">
          <ac:chgData name="Andre Batenburg" userId="c6030a91-3587-4b0c-9a04-30c274d4b5d3" providerId="ADAL" clId="{6F39825D-C84F-4FE0-BC11-0A21A573BDA4}" dt="2021-07-14T06:35:18.229" v="512" actId="478"/>
          <ac:picMkLst>
            <pc:docMk/>
            <pc:sldMk cId="2798211207" sldId="284"/>
            <ac:picMk id="14" creationId="{A201AC62-8545-4C8E-B7C9-7E6A09CC3C4D}"/>
          </ac:picMkLst>
        </pc:picChg>
      </pc:sldChg>
      <pc:sldChg chg="addSp delSp modSp add mod">
        <pc:chgData name="Andre Batenburg" userId="c6030a91-3587-4b0c-9a04-30c274d4b5d3" providerId="ADAL" clId="{6F39825D-C84F-4FE0-BC11-0A21A573BDA4}" dt="2021-07-23T14:05:22.722" v="2755" actId="113"/>
        <pc:sldMkLst>
          <pc:docMk/>
          <pc:sldMk cId="3726399744" sldId="285"/>
        </pc:sldMkLst>
        <pc:spChg chg="mod">
          <ac:chgData name="Andre Batenburg" userId="c6030a91-3587-4b0c-9a04-30c274d4b5d3" providerId="ADAL" clId="{6F39825D-C84F-4FE0-BC11-0A21A573BDA4}" dt="2021-07-23T14:05:22.722" v="2755" actId="113"/>
          <ac:spMkLst>
            <pc:docMk/>
            <pc:sldMk cId="3726399744" sldId="285"/>
            <ac:spMk id="3" creationId="{6A74664F-661B-436E-8A61-5A474F475A5D}"/>
          </ac:spMkLst>
        </pc:spChg>
        <pc:spChg chg="mod">
          <ac:chgData name="Andre Batenburg" userId="c6030a91-3587-4b0c-9a04-30c274d4b5d3" providerId="ADAL" clId="{6F39825D-C84F-4FE0-BC11-0A21A573BDA4}" dt="2021-07-14T06:36:40.690" v="538" actId="20577"/>
          <ac:spMkLst>
            <pc:docMk/>
            <pc:sldMk cId="3726399744" sldId="285"/>
            <ac:spMk id="4" creationId="{0BEADF2F-6A3F-4EE5-82B1-910EE94D233D}"/>
          </ac:spMkLst>
        </pc:spChg>
        <pc:picChg chg="del mod">
          <ac:chgData name="Andre Batenburg" userId="c6030a91-3587-4b0c-9a04-30c274d4b5d3" providerId="ADAL" clId="{6F39825D-C84F-4FE0-BC11-0A21A573BDA4}" dt="2021-07-14T07:19:42.297" v="1128" actId="478"/>
          <ac:picMkLst>
            <pc:docMk/>
            <pc:sldMk cId="3726399744" sldId="285"/>
            <ac:picMk id="5" creationId="{49DDE50A-4C02-4716-A3A8-EECC522B3C81}"/>
          </ac:picMkLst>
        </pc:picChg>
        <pc:picChg chg="add mod">
          <ac:chgData name="Andre Batenburg" userId="c6030a91-3587-4b0c-9a04-30c274d4b5d3" providerId="ADAL" clId="{6F39825D-C84F-4FE0-BC11-0A21A573BDA4}" dt="2021-07-15T14:13:38.018" v="2324" actId="14100"/>
          <ac:picMkLst>
            <pc:docMk/>
            <pc:sldMk cId="3726399744" sldId="285"/>
            <ac:picMk id="6" creationId="{1E7B17CF-47BC-471C-82D2-34485A8DF7B4}"/>
          </ac:picMkLst>
        </pc:picChg>
      </pc:sldChg>
      <pc:sldChg chg="addSp delSp modSp new mod">
        <pc:chgData name="Andre Batenburg" userId="c6030a91-3587-4b0c-9a04-30c274d4b5d3" providerId="ADAL" clId="{6F39825D-C84F-4FE0-BC11-0A21A573BDA4}" dt="2021-07-14T07:25:06.286" v="1357" actId="14100"/>
        <pc:sldMkLst>
          <pc:docMk/>
          <pc:sldMk cId="2812970303" sldId="286"/>
        </pc:sldMkLst>
        <pc:spChg chg="mod">
          <ac:chgData name="Andre Batenburg" userId="c6030a91-3587-4b0c-9a04-30c274d4b5d3" providerId="ADAL" clId="{6F39825D-C84F-4FE0-BC11-0A21A573BDA4}" dt="2021-07-14T07:24:51.815" v="1355" actId="1036"/>
          <ac:spMkLst>
            <pc:docMk/>
            <pc:sldMk cId="2812970303" sldId="286"/>
            <ac:spMk id="2" creationId="{F0AAD7FE-5E38-4909-B2A9-AACFE7437F07}"/>
          </ac:spMkLst>
        </pc:spChg>
        <pc:spChg chg="del">
          <ac:chgData name="Andre Batenburg" userId="c6030a91-3587-4b0c-9a04-30c274d4b5d3" providerId="ADAL" clId="{6F39825D-C84F-4FE0-BC11-0A21A573BDA4}" dt="2021-07-14T07:21:40.512" v="1149" actId="478"/>
          <ac:spMkLst>
            <pc:docMk/>
            <pc:sldMk cId="2812970303" sldId="286"/>
            <ac:spMk id="3" creationId="{4865A34D-DFA1-4F95-8E9E-7AD9551319B9}"/>
          </ac:spMkLst>
        </pc:spChg>
        <pc:picChg chg="add mod">
          <ac:chgData name="Andre Batenburg" userId="c6030a91-3587-4b0c-9a04-30c274d4b5d3" providerId="ADAL" clId="{6F39825D-C84F-4FE0-BC11-0A21A573BDA4}" dt="2021-07-14T07:25:06.286" v="1357" actId="14100"/>
          <ac:picMkLst>
            <pc:docMk/>
            <pc:sldMk cId="2812970303" sldId="286"/>
            <ac:picMk id="7" creationId="{F8138DB6-EAA8-4B72-8C4A-6D5BF4CFF3F0}"/>
          </ac:picMkLst>
        </pc:picChg>
      </pc:sldChg>
      <pc:sldChg chg="addSp delSp modSp add del mod">
        <pc:chgData name="Andre Batenburg" userId="c6030a91-3587-4b0c-9a04-30c274d4b5d3" providerId="ADAL" clId="{6F39825D-C84F-4FE0-BC11-0A21A573BDA4}" dt="2021-07-22T10:58:49.142" v="2586" actId="1076"/>
        <pc:sldMkLst>
          <pc:docMk/>
          <pc:sldMk cId="649030648" sldId="287"/>
        </pc:sldMkLst>
        <pc:spChg chg="mod">
          <ac:chgData name="Andre Batenburg" userId="c6030a91-3587-4b0c-9a04-30c274d4b5d3" providerId="ADAL" clId="{6F39825D-C84F-4FE0-BC11-0A21A573BDA4}" dt="2021-07-14T07:25:26.022" v="1369" actId="20577"/>
          <ac:spMkLst>
            <pc:docMk/>
            <pc:sldMk cId="649030648" sldId="287"/>
            <ac:spMk id="2" creationId="{F0AAD7FE-5E38-4909-B2A9-AACFE7437F07}"/>
          </ac:spMkLst>
        </pc:spChg>
        <pc:picChg chg="add mod">
          <ac:chgData name="Andre Batenburg" userId="c6030a91-3587-4b0c-9a04-30c274d4b5d3" providerId="ADAL" clId="{6F39825D-C84F-4FE0-BC11-0A21A573BDA4}" dt="2021-07-22T10:58:49.142" v="2586" actId="1076"/>
          <ac:picMkLst>
            <pc:docMk/>
            <pc:sldMk cId="649030648" sldId="287"/>
            <ac:picMk id="6" creationId="{82772165-AE92-46D5-83C5-B4A605F2849E}"/>
          </ac:picMkLst>
        </pc:picChg>
        <pc:picChg chg="add del mod">
          <ac:chgData name="Andre Batenburg" userId="c6030a91-3587-4b0c-9a04-30c274d4b5d3" providerId="ADAL" clId="{6F39825D-C84F-4FE0-BC11-0A21A573BDA4}" dt="2021-07-15T15:42:16.321" v="2564" actId="478"/>
          <ac:picMkLst>
            <pc:docMk/>
            <pc:sldMk cId="649030648" sldId="287"/>
            <ac:picMk id="6" creationId="{B3E68125-A61B-4A9D-8575-68533FC667A9}"/>
          </ac:picMkLst>
        </pc:picChg>
        <pc:picChg chg="add del mod">
          <ac:chgData name="Andre Batenburg" userId="c6030a91-3587-4b0c-9a04-30c274d4b5d3" providerId="ADAL" clId="{6F39825D-C84F-4FE0-BC11-0A21A573BDA4}" dt="2021-07-22T10:57:58.465" v="2579" actId="478"/>
          <ac:picMkLst>
            <pc:docMk/>
            <pc:sldMk cId="649030648" sldId="287"/>
            <ac:picMk id="7" creationId="{B9E7E1FB-35BD-42B3-B69D-568189CE9E94}"/>
          </ac:picMkLst>
        </pc:picChg>
        <pc:picChg chg="del">
          <ac:chgData name="Andre Batenburg" userId="c6030a91-3587-4b0c-9a04-30c274d4b5d3" providerId="ADAL" clId="{6F39825D-C84F-4FE0-BC11-0A21A573BDA4}" dt="2021-07-14T07:25:28.696" v="1370" actId="478"/>
          <ac:picMkLst>
            <pc:docMk/>
            <pc:sldMk cId="649030648" sldId="287"/>
            <ac:picMk id="7" creationId="{F8138DB6-EAA8-4B72-8C4A-6D5BF4CFF3F0}"/>
          </ac:picMkLst>
        </pc:picChg>
      </pc:sldChg>
      <pc:sldChg chg="addSp delSp modSp new del mod">
        <pc:chgData name="Andre Batenburg" userId="c6030a91-3587-4b0c-9a04-30c274d4b5d3" providerId="ADAL" clId="{6F39825D-C84F-4FE0-BC11-0A21A573BDA4}" dt="2021-07-14T07:25:12.847" v="1358" actId="47"/>
        <pc:sldMkLst>
          <pc:docMk/>
          <pc:sldMk cId="3316343753" sldId="287"/>
        </pc:sldMkLst>
        <pc:spChg chg="del">
          <ac:chgData name="Andre Batenburg" userId="c6030a91-3587-4b0c-9a04-30c274d4b5d3" providerId="ADAL" clId="{6F39825D-C84F-4FE0-BC11-0A21A573BDA4}" dt="2021-07-14T07:22:56.376" v="1175" actId="478"/>
          <ac:spMkLst>
            <pc:docMk/>
            <pc:sldMk cId="3316343753" sldId="287"/>
            <ac:spMk id="2" creationId="{17D47823-D44C-4C99-A874-055B6E3B540F}"/>
          </ac:spMkLst>
        </pc:spChg>
        <pc:spChg chg="mod">
          <ac:chgData name="Andre Batenburg" userId="c6030a91-3587-4b0c-9a04-30c274d4b5d3" providerId="ADAL" clId="{6F39825D-C84F-4FE0-BC11-0A21A573BDA4}" dt="2021-07-14T07:23:21.232" v="1219" actId="20577"/>
          <ac:spMkLst>
            <pc:docMk/>
            <pc:sldMk cId="3316343753" sldId="287"/>
            <ac:spMk id="5" creationId="{04052410-0973-43F5-B86B-D8B45AF06B83}"/>
          </ac:spMkLst>
        </pc:spChg>
        <pc:picChg chg="add mod">
          <ac:chgData name="Andre Batenburg" userId="c6030a91-3587-4b0c-9a04-30c274d4b5d3" providerId="ADAL" clId="{6F39825D-C84F-4FE0-BC11-0A21A573BDA4}" dt="2021-07-14T07:24:17.785" v="1261" actId="14100"/>
          <ac:picMkLst>
            <pc:docMk/>
            <pc:sldMk cId="3316343753" sldId="287"/>
            <ac:picMk id="7" creationId="{80C6B01A-B102-4955-A55B-FA5E450FA603}"/>
          </ac:picMkLst>
        </pc:picChg>
      </pc:sldChg>
      <pc:sldChg chg="addSp delSp modSp add mod">
        <pc:chgData name="Andre Batenburg" userId="c6030a91-3587-4b0c-9a04-30c274d4b5d3" providerId="ADAL" clId="{6F39825D-C84F-4FE0-BC11-0A21A573BDA4}" dt="2021-07-22T10:59:23.895" v="2593" actId="1076"/>
        <pc:sldMkLst>
          <pc:docMk/>
          <pc:sldMk cId="142520883" sldId="288"/>
        </pc:sldMkLst>
        <pc:spChg chg="mod">
          <ac:chgData name="Andre Batenburg" userId="c6030a91-3587-4b0c-9a04-30c274d4b5d3" providerId="ADAL" clId="{6F39825D-C84F-4FE0-BC11-0A21A573BDA4}" dt="2021-07-14T07:27:21.432" v="1435" actId="20577"/>
          <ac:spMkLst>
            <pc:docMk/>
            <pc:sldMk cId="142520883" sldId="288"/>
            <ac:spMk id="2" creationId="{F0AAD7FE-5E38-4909-B2A9-AACFE7437F07}"/>
          </ac:spMkLst>
        </pc:spChg>
        <pc:picChg chg="del">
          <ac:chgData name="Andre Batenburg" userId="c6030a91-3587-4b0c-9a04-30c274d4b5d3" providerId="ADAL" clId="{6F39825D-C84F-4FE0-BC11-0A21A573BDA4}" dt="2021-07-14T07:27:24.559" v="1436" actId="478"/>
          <ac:picMkLst>
            <pc:docMk/>
            <pc:sldMk cId="142520883" sldId="288"/>
            <ac:picMk id="6" creationId="{B3E68125-A61B-4A9D-8575-68533FC667A9}"/>
          </ac:picMkLst>
        </pc:picChg>
        <pc:picChg chg="add del mod">
          <ac:chgData name="Andre Batenburg" userId="c6030a91-3587-4b0c-9a04-30c274d4b5d3" providerId="ADAL" clId="{6F39825D-C84F-4FE0-BC11-0A21A573BDA4}" dt="2021-07-22T10:58:58.447" v="2587" actId="478"/>
          <ac:picMkLst>
            <pc:docMk/>
            <pc:sldMk cId="142520883" sldId="288"/>
            <ac:picMk id="6" creationId="{E46F8048-01AF-4AF2-BB16-6EAD82332233}"/>
          </ac:picMkLst>
        </pc:picChg>
        <pc:picChg chg="add del mod">
          <ac:chgData name="Andre Batenburg" userId="c6030a91-3587-4b0c-9a04-30c274d4b5d3" providerId="ADAL" clId="{6F39825D-C84F-4FE0-BC11-0A21A573BDA4}" dt="2021-07-14T07:29:02.213" v="1441" actId="478"/>
          <ac:picMkLst>
            <pc:docMk/>
            <pc:sldMk cId="142520883" sldId="288"/>
            <ac:picMk id="7" creationId="{7346D199-3616-4CFE-8EFB-BB6C90CCF88E}"/>
          </ac:picMkLst>
        </pc:picChg>
        <pc:picChg chg="add mod">
          <ac:chgData name="Andre Batenburg" userId="c6030a91-3587-4b0c-9a04-30c274d4b5d3" providerId="ADAL" clId="{6F39825D-C84F-4FE0-BC11-0A21A573BDA4}" dt="2021-07-22T10:59:23.895" v="2593" actId="1076"/>
          <ac:picMkLst>
            <pc:docMk/>
            <pc:sldMk cId="142520883" sldId="288"/>
            <ac:picMk id="7" creationId="{D9C8278E-E56C-425B-BC0D-4AF6ED2C9C35}"/>
          </ac:picMkLst>
        </pc:picChg>
        <pc:picChg chg="add del mod">
          <ac:chgData name="Andre Batenburg" userId="c6030a91-3587-4b0c-9a04-30c274d4b5d3" providerId="ADAL" clId="{6F39825D-C84F-4FE0-BC11-0A21A573BDA4}" dt="2021-07-15T15:43:53.731" v="2571" actId="478"/>
          <ac:picMkLst>
            <pc:docMk/>
            <pc:sldMk cId="142520883" sldId="288"/>
            <ac:picMk id="9" creationId="{4A7A5EE8-B21B-4741-91DA-0ED3CCAF038D}"/>
          </ac:picMkLst>
        </pc:picChg>
      </pc:sldChg>
      <pc:sldChg chg="addSp delSp modSp new mod modClrScheme chgLayout">
        <pc:chgData name="Andre Batenburg" userId="c6030a91-3587-4b0c-9a04-30c274d4b5d3" providerId="ADAL" clId="{6F39825D-C84F-4FE0-BC11-0A21A573BDA4}" dt="2021-07-23T07:40:07.773" v="2660" actId="313"/>
        <pc:sldMkLst>
          <pc:docMk/>
          <pc:sldMk cId="1910007894" sldId="289"/>
        </pc:sldMkLst>
        <pc:spChg chg="mod ord">
          <ac:chgData name="Andre Batenburg" userId="c6030a91-3587-4b0c-9a04-30c274d4b5d3" providerId="ADAL" clId="{6F39825D-C84F-4FE0-BC11-0A21A573BDA4}" dt="2021-07-15T14:59:50.980" v="2490" actId="6549"/>
          <ac:spMkLst>
            <pc:docMk/>
            <pc:sldMk cId="1910007894" sldId="289"/>
            <ac:spMk id="2" creationId="{62FC119F-15DB-4751-9A2B-27FB1B07E8A5}"/>
          </ac:spMkLst>
        </pc:spChg>
        <pc:spChg chg="mod ord">
          <ac:chgData name="Andre Batenburg" userId="c6030a91-3587-4b0c-9a04-30c274d4b5d3" providerId="ADAL" clId="{6F39825D-C84F-4FE0-BC11-0A21A573BDA4}" dt="2021-07-14T08:23:56.267" v="1917" actId="1076"/>
          <ac:spMkLst>
            <pc:docMk/>
            <pc:sldMk cId="1910007894" sldId="289"/>
            <ac:spMk id="3" creationId="{CD972408-CF28-43F2-B207-7D5B4304B6EE}"/>
          </ac:spMkLst>
        </pc:spChg>
        <pc:spChg chg="mod ord">
          <ac:chgData name="Andre Batenburg" userId="c6030a91-3587-4b0c-9a04-30c274d4b5d3" providerId="ADAL" clId="{6F39825D-C84F-4FE0-BC11-0A21A573BDA4}" dt="2021-07-14T08:16:05.413" v="1575" actId="700"/>
          <ac:spMkLst>
            <pc:docMk/>
            <pc:sldMk cId="1910007894" sldId="289"/>
            <ac:spMk id="4" creationId="{4BFC8D3E-2D2D-4CE2-AC14-21B68451FB33}"/>
          </ac:spMkLst>
        </pc:spChg>
        <pc:spChg chg="mod ord">
          <ac:chgData name="Andre Batenburg" userId="c6030a91-3587-4b0c-9a04-30c274d4b5d3" providerId="ADAL" clId="{6F39825D-C84F-4FE0-BC11-0A21A573BDA4}" dt="2021-07-14T08:16:05.413" v="1575" actId="700"/>
          <ac:spMkLst>
            <pc:docMk/>
            <pc:sldMk cId="1910007894" sldId="289"/>
            <ac:spMk id="5" creationId="{91A028D1-1D42-4156-9622-7BCBC895591E}"/>
          </ac:spMkLst>
        </pc:spChg>
        <pc:spChg chg="add del mod ord">
          <ac:chgData name="Andre Batenburg" userId="c6030a91-3587-4b0c-9a04-30c274d4b5d3" providerId="ADAL" clId="{6F39825D-C84F-4FE0-BC11-0A21A573BDA4}" dt="2021-07-14T08:16:23.130" v="1576" actId="3680"/>
          <ac:spMkLst>
            <pc:docMk/>
            <pc:sldMk cId="1910007894" sldId="289"/>
            <ac:spMk id="6" creationId="{28BC73D1-02B9-4680-BF41-02F9526B3D0A}"/>
          </ac:spMkLst>
        </pc:spChg>
        <pc:graphicFrameChg chg="add mod ord modGraphic">
          <ac:chgData name="Andre Batenburg" userId="c6030a91-3587-4b0c-9a04-30c274d4b5d3" providerId="ADAL" clId="{6F39825D-C84F-4FE0-BC11-0A21A573BDA4}" dt="2021-07-23T07:40:07.773" v="2660" actId="313"/>
          <ac:graphicFrameMkLst>
            <pc:docMk/>
            <pc:sldMk cId="1910007894" sldId="289"/>
            <ac:graphicFrameMk id="7" creationId="{FA3BA9BB-0A72-47A8-9FB2-78B7DCEFB251}"/>
          </ac:graphicFrameMkLst>
        </pc:graphicFrameChg>
      </pc:sldChg>
      <pc:sldChg chg="modSp add mod">
        <pc:chgData name="Andre Batenburg" userId="c6030a91-3587-4b0c-9a04-30c274d4b5d3" providerId="ADAL" clId="{6F39825D-C84F-4FE0-BC11-0A21A573BDA4}" dt="2021-07-15T15:13:30.326" v="2557"/>
        <pc:sldMkLst>
          <pc:docMk/>
          <pc:sldMk cId="3498502278" sldId="290"/>
        </pc:sldMkLst>
        <pc:spChg chg="mod">
          <ac:chgData name="Andre Batenburg" userId="c6030a91-3587-4b0c-9a04-30c274d4b5d3" providerId="ADAL" clId="{6F39825D-C84F-4FE0-BC11-0A21A573BDA4}" dt="2021-07-15T15:00:01.215" v="2494" actId="6549"/>
          <ac:spMkLst>
            <pc:docMk/>
            <pc:sldMk cId="3498502278" sldId="290"/>
            <ac:spMk id="2" creationId="{62FC119F-15DB-4751-9A2B-27FB1B07E8A5}"/>
          </ac:spMkLst>
        </pc:spChg>
        <pc:spChg chg="mod">
          <ac:chgData name="Andre Batenburg" userId="c6030a91-3587-4b0c-9a04-30c274d4b5d3" providerId="ADAL" clId="{6F39825D-C84F-4FE0-BC11-0A21A573BDA4}" dt="2021-07-15T14:16:44.789" v="2367" actId="1036"/>
          <ac:spMkLst>
            <pc:docMk/>
            <pc:sldMk cId="3498502278" sldId="290"/>
            <ac:spMk id="3" creationId="{CD972408-CF28-43F2-B207-7D5B4304B6EE}"/>
          </ac:spMkLst>
        </pc:spChg>
        <pc:graphicFrameChg chg="mod modGraphic">
          <ac:chgData name="Andre Batenburg" userId="c6030a91-3587-4b0c-9a04-30c274d4b5d3" providerId="ADAL" clId="{6F39825D-C84F-4FE0-BC11-0A21A573BDA4}" dt="2021-07-15T15:13:30.326" v="2557"/>
          <ac:graphicFrameMkLst>
            <pc:docMk/>
            <pc:sldMk cId="3498502278" sldId="290"/>
            <ac:graphicFrameMk id="7" creationId="{FA3BA9BB-0A72-47A8-9FB2-78B7DCEFB251}"/>
          </ac:graphicFrameMkLst>
        </pc:graphicFrameChg>
      </pc:sldChg>
      <pc:sldChg chg="modSp add mod">
        <pc:chgData name="Andre Batenburg" userId="c6030a91-3587-4b0c-9a04-30c274d4b5d3" providerId="ADAL" clId="{6F39825D-C84F-4FE0-BC11-0A21A573BDA4}" dt="2021-07-15T15:14:46.831" v="2560" actId="2165"/>
        <pc:sldMkLst>
          <pc:docMk/>
          <pc:sldMk cId="358537123" sldId="291"/>
        </pc:sldMkLst>
        <pc:spChg chg="mod">
          <ac:chgData name="Andre Batenburg" userId="c6030a91-3587-4b0c-9a04-30c274d4b5d3" providerId="ADAL" clId="{6F39825D-C84F-4FE0-BC11-0A21A573BDA4}" dt="2021-07-15T15:00:24.582" v="2497" actId="6549"/>
          <ac:spMkLst>
            <pc:docMk/>
            <pc:sldMk cId="358537123" sldId="291"/>
            <ac:spMk id="2" creationId="{62FC119F-15DB-4751-9A2B-27FB1B07E8A5}"/>
          </ac:spMkLst>
        </pc:spChg>
        <pc:graphicFrameChg chg="mod modGraphic">
          <ac:chgData name="Andre Batenburg" userId="c6030a91-3587-4b0c-9a04-30c274d4b5d3" providerId="ADAL" clId="{6F39825D-C84F-4FE0-BC11-0A21A573BDA4}" dt="2021-07-15T15:14:46.831" v="2560" actId="2165"/>
          <ac:graphicFrameMkLst>
            <pc:docMk/>
            <pc:sldMk cId="358537123" sldId="291"/>
            <ac:graphicFrameMk id="7" creationId="{FA3BA9BB-0A72-47A8-9FB2-78B7DCEFB251}"/>
          </ac:graphicFrameMkLst>
        </pc:graphicFrameChg>
      </pc:sldChg>
    </pc:docChg>
  </pc:docChgLst>
  <pc:docChgLst>
    <pc:chgData name="Andre Batenburg" userId="c6030a91-3587-4b0c-9a04-30c274d4b5d3" providerId="ADAL" clId="{4061C08D-D9C7-471C-BDC5-38AF88A25E5A}"/>
    <pc:docChg chg="undo custSel addSld delSld modSld sldOrd">
      <pc:chgData name="Andre Batenburg" userId="c6030a91-3587-4b0c-9a04-30c274d4b5d3" providerId="ADAL" clId="{4061C08D-D9C7-471C-BDC5-38AF88A25E5A}" dt="2021-07-05T15:56:04.018" v="5853" actId="6549"/>
      <pc:docMkLst>
        <pc:docMk/>
      </pc:docMkLst>
      <pc:sldChg chg="modSp mod">
        <pc:chgData name="Andre Batenburg" userId="c6030a91-3587-4b0c-9a04-30c274d4b5d3" providerId="ADAL" clId="{4061C08D-D9C7-471C-BDC5-38AF88A25E5A}" dt="2021-07-05T15:55:58.378" v="5851" actId="6549"/>
        <pc:sldMkLst>
          <pc:docMk/>
          <pc:sldMk cId="3434545749" sldId="257"/>
        </pc:sldMkLst>
        <pc:spChg chg="mod">
          <ac:chgData name="Andre Batenburg" userId="c6030a91-3587-4b0c-9a04-30c274d4b5d3" providerId="ADAL" clId="{4061C08D-D9C7-471C-BDC5-38AF88A25E5A}" dt="2021-07-05T15:55:58.378" v="5851" actId="6549"/>
          <ac:spMkLst>
            <pc:docMk/>
            <pc:sldMk cId="3434545749" sldId="257"/>
            <ac:spMk id="5" creationId="{00000000-0000-0000-0000-000000000000}"/>
          </ac:spMkLst>
        </pc:spChg>
        <pc:spChg chg="mod">
          <ac:chgData name="Andre Batenburg" userId="c6030a91-3587-4b0c-9a04-30c274d4b5d3" providerId="ADAL" clId="{4061C08D-D9C7-471C-BDC5-38AF88A25E5A}" dt="2021-07-02T14:03:01.141" v="2443" actId="6549"/>
          <ac:spMkLst>
            <pc:docMk/>
            <pc:sldMk cId="3434545749" sldId="257"/>
            <ac:spMk id="6" creationId="{00000000-0000-0000-0000-000000000000}"/>
          </ac:spMkLst>
        </pc:spChg>
        <pc:spChg chg="mod">
          <ac:chgData name="Andre Batenburg" userId="c6030a91-3587-4b0c-9a04-30c274d4b5d3" providerId="ADAL" clId="{4061C08D-D9C7-471C-BDC5-38AF88A25E5A}" dt="2021-07-02T13:04:51.855" v="19" actId="20577"/>
          <ac:spMkLst>
            <pc:docMk/>
            <pc:sldMk cId="3434545749" sldId="257"/>
            <ac:spMk id="7" creationId="{00000000-0000-0000-0000-000000000000}"/>
          </ac:spMkLst>
        </pc:spChg>
      </pc:sldChg>
      <pc:sldChg chg="del">
        <pc:chgData name="Andre Batenburg" userId="c6030a91-3587-4b0c-9a04-30c274d4b5d3" providerId="ADAL" clId="{4061C08D-D9C7-471C-BDC5-38AF88A25E5A}" dt="2021-07-02T13:05:34.687" v="77" actId="47"/>
        <pc:sldMkLst>
          <pc:docMk/>
          <pc:sldMk cId="2329034991" sldId="268"/>
        </pc:sldMkLst>
      </pc:sldChg>
      <pc:sldChg chg="del">
        <pc:chgData name="Andre Batenburg" userId="c6030a91-3587-4b0c-9a04-30c274d4b5d3" providerId="ADAL" clId="{4061C08D-D9C7-471C-BDC5-38AF88A25E5A}" dt="2021-07-02T13:05:33.221" v="76" actId="47"/>
        <pc:sldMkLst>
          <pc:docMk/>
          <pc:sldMk cId="2215957502" sldId="270"/>
        </pc:sldMkLst>
      </pc:sldChg>
      <pc:sldChg chg="addSp delSp modSp mod modClrScheme chgLayout">
        <pc:chgData name="Andre Batenburg" userId="c6030a91-3587-4b0c-9a04-30c274d4b5d3" providerId="ADAL" clId="{4061C08D-D9C7-471C-BDC5-38AF88A25E5A}" dt="2021-07-05T15:56:04.018" v="5853" actId="6549"/>
        <pc:sldMkLst>
          <pc:docMk/>
          <pc:sldMk cId="3850271385" sldId="271"/>
        </pc:sldMkLst>
        <pc:spChg chg="mod ord">
          <ac:chgData name="Andre Batenburg" userId="c6030a91-3587-4b0c-9a04-30c274d4b5d3" providerId="ADAL" clId="{4061C08D-D9C7-471C-BDC5-38AF88A25E5A}" dt="2021-07-02T13:06:08.766" v="94" actId="700"/>
          <ac:spMkLst>
            <pc:docMk/>
            <pc:sldMk cId="3850271385" sldId="271"/>
            <ac:spMk id="2" creationId="{D7969EDB-EE8E-4BD6-B931-457A7A3E04AC}"/>
          </ac:spMkLst>
        </pc:spChg>
        <pc:spChg chg="del mod ord">
          <ac:chgData name="Andre Batenburg" userId="c6030a91-3587-4b0c-9a04-30c274d4b5d3" providerId="ADAL" clId="{4061C08D-D9C7-471C-BDC5-38AF88A25E5A}" dt="2021-07-02T13:06:08.766" v="94" actId="700"/>
          <ac:spMkLst>
            <pc:docMk/>
            <pc:sldMk cId="3850271385" sldId="271"/>
            <ac:spMk id="3" creationId="{3F12C61C-D37A-4F79-87A9-88CF0882879D}"/>
          </ac:spMkLst>
        </pc:spChg>
        <pc:spChg chg="add mod ord">
          <ac:chgData name="Andre Batenburg" userId="c6030a91-3587-4b0c-9a04-30c274d4b5d3" providerId="ADAL" clId="{4061C08D-D9C7-471C-BDC5-38AF88A25E5A}" dt="2021-07-05T15:56:04.018" v="5853" actId="6549"/>
          <ac:spMkLst>
            <pc:docMk/>
            <pc:sldMk cId="3850271385" sldId="271"/>
            <ac:spMk id="4" creationId="{4A7D0E74-ED2F-40F1-AC19-B7534DC6379E}"/>
          </ac:spMkLst>
        </pc:spChg>
        <pc:spChg chg="add mod ord">
          <ac:chgData name="Andre Batenburg" userId="c6030a91-3587-4b0c-9a04-30c274d4b5d3" providerId="ADAL" clId="{4061C08D-D9C7-471C-BDC5-38AF88A25E5A}" dt="2021-07-02T13:07:12.143" v="107" actId="14100"/>
          <ac:spMkLst>
            <pc:docMk/>
            <pc:sldMk cId="3850271385" sldId="271"/>
            <ac:spMk id="5" creationId="{C395AE4E-A7D8-464A-9B23-4747629AD39C}"/>
          </ac:spMkLst>
        </pc:spChg>
      </pc:sldChg>
      <pc:sldChg chg="modSp new mod">
        <pc:chgData name="Andre Batenburg" userId="c6030a91-3587-4b0c-9a04-30c274d4b5d3" providerId="ADAL" clId="{4061C08D-D9C7-471C-BDC5-38AF88A25E5A}" dt="2021-07-05T15:55:38.189" v="5849" actId="20577"/>
        <pc:sldMkLst>
          <pc:docMk/>
          <pc:sldMk cId="633113847" sldId="272"/>
        </pc:sldMkLst>
        <pc:spChg chg="mod">
          <ac:chgData name="Andre Batenburg" userId="c6030a91-3587-4b0c-9a04-30c274d4b5d3" providerId="ADAL" clId="{4061C08D-D9C7-471C-BDC5-38AF88A25E5A}" dt="2021-07-02T13:13:03.360" v="171" actId="20577"/>
          <ac:spMkLst>
            <pc:docMk/>
            <pc:sldMk cId="633113847" sldId="272"/>
            <ac:spMk id="2" creationId="{3E26A5EE-DC95-4D45-B59D-BA8483206797}"/>
          </ac:spMkLst>
        </pc:spChg>
        <pc:spChg chg="mod">
          <ac:chgData name="Andre Batenburg" userId="c6030a91-3587-4b0c-9a04-30c274d4b5d3" providerId="ADAL" clId="{4061C08D-D9C7-471C-BDC5-38AF88A25E5A}" dt="2021-07-05T15:55:38.189" v="5849" actId="20577"/>
          <ac:spMkLst>
            <pc:docMk/>
            <pc:sldMk cId="633113847" sldId="272"/>
            <ac:spMk id="3" creationId="{1EE97491-D281-459D-8388-B4E0EC3AAE6C}"/>
          </ac:spMkLst>
        </pc:spChg>
      </pc:sldChg>
      <pc:sldChg chg="del">
        <pc:chgData name="Andre Batenburg" userId="c6030a91-3587-4b0c-9a04-30c274d4b5d3" providerId="ADAL" clId="{4061C08D-D9C7-471C-BDC5-38AF88A25E5A}" dt="2021-07-02T13:05:30.322" v="75" actId="47"/>
        <pc:sldMkLst>
          <pc:docMk/>
          <pc:sldMk cId="1074066283" sldId="272"/>
        </pc:sldMkLst>
      </pc:sldChg>
      <pc:sldChg chg="modSp new mod">
        <pc:chgData name="Andre Batenburg" userId="c6030a91-3587-4b0c-9a04-30c274d4b5d3" providerId="ADAL" clId="{4061C08D-D9C7-471C-BDC5-38AF88A25E5A}" dt="2021-07-05T15:26:55.276" v="3093" actId="20577"/>
        <pc:sldMkLst>
          <pc:docMk/>
          <pc:sldMk cId="3529786210" sldId="273"/>
        </pc:sldMkLst>
        <pc:spChg chg="mod">
          <ac:chgData name="Andre Batenburg" userId="c6030a91-3587-4b0c-9a04-30c274d4b5d3" providerId="ADAL" clId="{4061C08D-D9C7-471C-BDC5-38AF88A25E5A}" dt="2021-07-02T13:29:02.878" v="813" actId="20577"/>
          <ac:spMkLst>
            <pc:docMk/>
            <pc:sldMk cId="3529786210" sldId="273"/>
            <ac:spMk id="2" creationId="{77153B30-C3E5-4159-876F-F3F53110481D}"/>
          </ac:spMkLst>
        </pc:spChg>
        <pc:spChg chg="mod">
          <ac:chgData name="Andre Batenburg" userId="c6030a91-3587-4b0c-9a04-30c274d4b5d3" providerId="ADAL" clId="{4061C08D-D9C7-471C-BDC5-38AF88A25E5A}" dt="2021-07-05T15:26:55.276" v="3093" actId="20577"/>
          <ac:spMkLst>
            <pc:docMk/>
            <pc:sldMk cId="3529786210" sldId="273"/>
            <ac:spMk id="3" creationId="{C211C2AD-0BAA-4F9C-BB4C-FBEAA913AE45}"/>
          </ac:spMkLst>
        </pc:spChg>
      </pc:sldChg>
      <pc:sldChg chg="modSp new mod">
        <pc:chgData name="Andre Batenburg" userId="c6030a91-3587-4b0c-9a04-30c274d4b5d3" providerId="ADAL" clId="{4061C08D-D9C7-471C-BDC5-38AF88A25E5A}" dt="2021-07-02T14:11:30.426" v="3005" actId="20577"/>
        <pc:sldMkLst>
          <pc:docMk/>
          <pc:sldMk cId="3225462457" sldId="274"/>
        </pc:sldMkLst>
        <pc:spChg chg="mod">
          <ac:chgData name="Andre Batenburg" userId="c6030a91-3587-4b0c-9a04-30c274d4b5d3" providerId="ADAL" clId="{4061C08D-D9C7-471C-BDC5-38AF88A25E5A}" dt="2021-07-02T13:54:06.965" v="1542" actId="20577"/>
          <ac:spMkLst>
            <pc:docMk/>
            <pc:sldMk cId="3225462457" sldId="274"/>
            <ac:spMk id="2" creationId="{20028E98-8EFA-422D-9D52-104888A41AB4}"/>
          </ac:spMkLst>
        </pc:spChg>
        <pc:spChg chg="mod">
          <ac:chgData name="Andre Batenburg" userId="c6030a91-3587-4b0c-9a04-30c274d4b5d3" providerId="ADAL" clId="{4061C08D-D9C7-471C-BDC5-38AF88A25E5A}" dt="2021-07-02T14:11:30.426" v="3005" actId="20577"/>
          <ac:spMkLst>
            <pc:docMk/>
            <pc:sldMk cId="3225462457" sldId="274"/>
            <ac:spMk id="3" creationId="{C20D9B0B-D5CA-4A31-8CDF-FC0F5316CF08}"/>
          </ac:spMkLst>
        </pc:spChg>
      </pc:sldChg>
      <pc:sldChg chg="addSp modSp new mod modClrScheme chgLayout">
        <pc:chgData name="Andre Batenburg" userId="c6030a91-3587-4b0c-9a04-30c274d4b5d3" providerId="ADAL" clId="{4061C08D-D9C7-471C-BDC5-38AF88A25E5A}" dt="2021-07-02T14:14:09.639" v="3067" actId="26606"/>
        <pc:sldMkLst>
          <pc:docMk/>
          <pc:sldMk cId="3813584481" sldId="275"/>
        </pc:sldMkLst>
        <pc:spChg chg="mod ord">
          <ac:chgData name="Andre Batenburg" userId="c6030a91-3587-4b0c-9a04-30c274d4b5d3" providerId="ADAL" clId="{4061C08D-D9C7-471C-BDC5-38AF88A25E5A}" dt="2021-07-02T14:14:09.639" v="3067" actId="26606"/>
          <ac:spMkLst>
            <pc:docMk/>
            <pc:sldMk cId="3813584481" sldId="275"/>
            <ac:spMk id="2" creationId="{C182BAB8-5C38-4557-9FA6-1A98C5655277}"/>
          </ac:spMkLst>
        </pc:spChg>
        <pc:spChg chg="mod ord">
          <ac:chgData name="Andre Batenburg" userId="c6030a91-3587-4b0c-9a04-30c274d4b5d3" providerId="ADAL" clId="{4061C08D-D9C7-471C-BDC5-38AF88A25E5A}" dt="2021-07-02T14:14:09.639" v="3067" actId="26606"/>
          <ac:spMkLst>
            <pc:docMk/>
            <pc:sldMk cId="3813584481" sldId="275"/>
            <ac:spMk id="3" creationId="{430713CF-9482-4FA1-936B-D9A2F9143D2D}"/>
          </ac:spMkLst>
        </pc:spChg>
        <pc:spChg chg="mod">
          <ac:chgData name="Andre Batenburg" userId="c6030a91-3587-4b0c-9a04-30c274d4b5d3" providerId="ADAL" clId="{4061C08D-D9C7-471C-BDC5-38AF88A25E5A}" dt="2021-07-02T14:14:09.639" v="3067" actId="26606"/>
          <ac:spMkLst>
            <pc:docMk/>
            <pc:sldMk cId="3813584481" sldId="275"/>
            <ac:spMk id="4" creationId="{2D34E113-9A2A-4671-8CC4-870790B642BD}"/>
          </ac:spMkLst>
        </pc:spChg>
        <pc:picChg chg="add mod">
          <ac:chgData name="Andre Batenburg" userId="c6030a91-3587-4b0c-9a04-30c274d4b5d3" providerId="ADAL" clId="{4061C08D-D9C7-471C-BDC5-38AF88A25E5A}" dt="2021-07-02T14:14:09.639" v="3067" actId="26606"/>
          <ac:picMkLst>
            <pc:docMk/>
            <pc:sldMk cId="3813584481" sldId="275"/>
            <ac:picMk id="6" creationId="{082CC70A-0203-4866-BE70-286443CCFDE0}"/>
          </ac:picMkLst>
        </pc:picChg>
      </pc:sldChg>
      <pc:sldChg chg="addSp modSp add mod modClrScheme chgLayout">
        <pc:chgData name="Andre Batenburg" userId="c6030a91-3587-4b0c-9a04-30c274d4b5d3" providerId="ADAL" clId="{4061C08D-D9C7-471C-BDC5-38AF88A25E5A}" dt="2021-07-02T14:14:30.397" v="3069" actId="26606"/>
        <pc:sldMkLst>
          <pc:docMk/>
          <pc:sldMk cId="3230109392" sldId="276"/>
        </pc:sldMkLst>
        <pc:spChg chg="mod ord">
          <ac:chgData name="Andre Batenburg" userId="c6030a91-3587-4b0c-9a04-30c274d4b5d3" providerId="ADAL" clId="{4061C08D-D9C7-471C-BDC5-38AF88A25E5A}" dt="2021-07-02T14:14:30.397" v="3069" actId="26606"/>
          <ac:spMkLst>
            <pc:docMk/>
            <pc:sldMk cId="3230109392" sldId="276"/>
            <ac:spMk id="2" creationId="{C182BAB8-5C38-4557-9FA6-1A98C5655277}"/>
          </ac:spMkLst>
        </pc:spChg>
        <pc:spChg chg="mod ord">
          <ac:chgData name="Andre Batenburg" userId="c6030a91-3587-4b0c-9a04-30c274d4b5d3" providerId="ADAL" clId="{4061C08D-D9C7-471C-BDC5-38AF88A25E5A}" dt="2021-07-02T14:14:30.397" v="3069" actId="26606"/>
          <ac:spMkLst>
            <pc:docMk/>
            <pc:sldMk cId="3230109392" sldId="276"/>
            <ac:spMk id="3" creationId="{430713CF-9482-4FA1-936B-D9A2F9143D2D}"/>
          </ac:spMkLst>
        </pc:spChg>
        <pc:spChg chg="mod">
          <ac:chgData name="Andre Batenburg" userId="c6030a91-3587-4b0c-9a04-30c274d4b5d3" providerId="ADAL" clId="{4061C08D-D9C7-471C-BDC5-38AF88A25E5A}" dt="2021-07-02T14:14:30.397" v="3069" actId="26606"/>
          <ac:spMkLst>
            <pc:docMk/>
            <pc:sldMk cId="3230109392" sldId="276"/>
            <ac:spMk id="4" creationId="{2D34E113-9A2A-4671-8CC4-870790B642BD}"/>
          </ac:spMkLst>
        </pc:spChg>
        <pc:picChg chg="add mod">
          <ac:chgData name="Andre Batenburg" userId="c6030a91-3587-4b0c-9a04-30c274d4b5d3" providerId="ADAL" clId="{4061C08D-D9C7-471C-BDC5-38AF88A25E5A}" dt="2021-07-02T14:14:30.397" v="3069" actId="26606"/>
          <ac:picMkLst>
            <pc:docMk/>
            <pc:sldMk cId="3230109392" sldId="276"/>
            <ac:picMk id="6" creationId="{DDCD1A39-00BB-4330-A253-B82EB24A7256}"/>
          </ac:picMkLst>
        </pc:picChg>
      </pc:sldChg>
      <pc:sldChg chg="addSp modSp add mod modClrScheme chgLayout">
        <pc:chgData name="Andre Batenburg" userId="c6030a91-3587-4b0c-9a04-30c274d4b5d3" providerId="ADAL" clId="{4061C08D-D9C7-471C-BDC5-38AF88A25E5A}" dt="2021-07-02T14:14:53.176" v="3071" actId="26606"/>
        <pc:sldMkLst>
          <pc:docMk/>
          <pc:sldMk cId="3371048381" sldId="277"/>
        </pc:sldMkLst>
        <pc:spChg chg="mod ord">
          <ac:chgData name="Andre Batenburg" userId="c6030a91-3587-4b0c-9a04-30c274d4b5d3" providerId="ADAL" clId="{4061C08D-D9C7-471C-BDC5-38AF88A25E5A}" dt="2021-07-02T14:14:53.176" v="3071" actId="26606"/>
          <ac:spMkLst>
            <pc:docMk/>
            <pc:sldMk cId="3371048381" sldId="277"/>
            <ac:spMk id="2" creationId="{C182BAB8-5C38-4557-9FA6-1A98C5655277}"/>
          </ac:spMkLst>
        </pc:spChg>
        <pc:spChg chg="mod ord">
          <ac:chgData name="Andre Batenburg" userId="c6030a91-3587-4b0c-9a04-30c274d4b5d3" providerId="ADAL" clId="{4061C08D-D9C7-471C-BDC5-38AF88A25E5A}" dt="2021-07-02T14:14:53.176" v="3071" actId="26606"/>
          <ac:spMkLst>
            <pc:docMk/>
            <pc:sldMk cId="3371048381" sldId="277"/>
            <ac:spMk id="3" creationId="{430713CF-9482-4FA1-936B-D9A2F9143D2D}"/>
          </ac:spMkLst>
        </pc:spChg>
        <pc:spChg chg="mod">
          <ac:chgData name="Andre Batenburg" userId="c6030a91-3587-4b0c-9a04-30c274d4b5d3" providerId="ADAL" clId="{4061C08D-D9C7-471C-BDC5-38AF88A25E5A}" dt="2021-07-02T14:14:53.176" v="3071" actId="26606"/>
          <ac:spMkLst>
            <pc:docMk/>
            <pc:sldMk cId="3371048381" sldId="277"/>
            <ac:spMk id="4" creationId="{2D34E113-9A2A-4671-8CC4-870790B642BD}"/>
          </ac:spMkLst>
        </pc:spChg>
        <pc:picChg chg="add mod">
          <ac:chgData name="Andre Batenburg" userId="c6030a91-3587-4b0c-9a04-30c274d4b5d3" providerId="ADAL" clId="{4061C08D-D9C7-471C-BDC5-38AF88A25E5A}" dt="2021-07-02T14:14:53.176" v="3071" actId="26606"/>
          <ac:picMkLst>
            <pc:docMk/>
            <pc:sldMk cId="3371048381" sldId="277"/>
            <ac:picMk id="6" creationId="{88C765A0-7B7C-4F97-B167-880FE0190384}"/>
          </ac:picMkLst>
        </pc:picChg>
      </pc:sldChg>
      <pc:sldChg chg="addSp delSp modSp new mod ord">
        <pc:chgData name="Andre Batenburg" userId="c6030a91-3587-4b0c-9a04-30c274d4b5d3" providerId="ADAL" clId="{4061C08D-D9C7-471C-BDC5-38AF88A25E5A}" dt="2021-07-05T15:39:23.083" v="4206" actId="14100"/>
        <pc:sldMkLst>
          <pc:docMk/>
          <pc:sldMk cId="3368204608" sldId="278"/>
        </pc:sldMkLst>
        <pc:spChg chg="mod">
          <ac:chgData name="Andre Batenburg" userId="c6030a91-3587-4b0c-9a04-30c274d4b5d3" providerId="ADAL" clId="{4061C08D-D9C7-471C-BDC5-38AF88A25E5A}" dt="2021-07-02T15:35:11.061" v="3089" actId="26606"/>
          <ac:spMkLst>
            <pc:docMk/>
            <pc:sldMk cId="3368204608" sldId="278"/>
            <ac:spMk id="2" creationId="{1BF4EC6A-9F31-4A96-9827-48617C19E8A7}"/>
          </ac:spMkLst>
        </pc:spChg>
        <pc:spChg chg="del">
          <ac:chgData name="Andre Batenburg" userId="c6030a91-3587-4b0c-9a04-30c274d4b5d3" providerId="ADAL" clId="{4061C08D-D9C7-471C-BDC5-38AF88A25E5A}" dt="2021-07-02T15:34:54.004" v="3087" actId="478"/>
          <ac:spMkLst>
            <pc:docMk/>
            <pc:sldMk cId="3368204608" sldId="278"/>
            <ac:spMk id="3" creationId="{94C4DE2A-A7C7-4219-87F5-326D65F9BD80}"/>
          </ac:spMkLst>
        </pc:spChg>
        <pc:spChg chg="mod">
          <ac:chgData name="Andre Batenburg" userId="c6030a91-3587-4b0c-9a04-30c274d4b5d3" providerId="ADAL" clId="{4061C08D-D9C7-471C-BDC5-38AF88A25E5A}" dt="2021-07-02T15:35:11.061" v="3089" actId="26606"/>
          <ac:spMkLst>
            <pc:docMk/>
            <pc:sldMk cId="3368204608" sldId="278"/>
            <ac:spMk id="4" creationId="{7AB6D430-5963-4E14-96EA-1171AC30AF31}"/>
          </ac:spMkLst>
        </pc:spChg>
        <pc:spChg chg="mod">
          <ac:chgData name="Andre Batenburg" userId="c6030a91-3587-4b0c-9a04-30c274d4b5d3" providerId="ADAL" clId="{4061C08D-D9C7-471C-BDC5-38AF88A25E5A}" dt="2021-07-02T15:35:11.061" v="3089" actId="26606"/>
          <ac:spMkLst>
            <pc:docMk/>
            <pc:sldMk cId="3368204608" sldId="278"/>
            <ac:spMk id="5" creationId="{DAF9F43F-1025-4473-93F9-1B65D57967B4}"/>
          </ac:spMkLst>
        </pc:spChg>
        <pc:picChg chg="add mod ord">
          <ac:chgData name="Andre Batenburg" userId="c6030a91-3587-4b0c-9a04-30c274d4b5d3" providerId="ADAL" clId="{4061C08D-D9C7-471C-BDC5-38AF88A25E5A}" dt="2021-07-05T15:39:23.083" v="4206" actId="14100"/>
          <ac:picMkLst>
            <pc:docMk/>
            <pc:sldMk cId="3368204608" sldId="278"/>
            <ac:picMk id="6" creationId="{97102A06-4BF5-4058-86EF-9FB2C4B074B3}"/>
          </ac:picMkLst>
        </pc:picChg>
        <pc:picChg chg="add del mod ord">
          <ac:chgData name="Andre Batenburg" userId="c6030a91-3587-4b0c-9a04-30c274d4b5d3" providerId="ADAL" clId="{4061C08D-D9C7-471C-BDC5-38AF88A25E5A}" dt="2021-07-05T15:38:35.681" v="4203" actId="478"/>
          <ac:picMkLst>
            <pc:docMk/>
            <pc:sldMk cId="3368204608" sldId="278"/>
            <ac:picMk id="7" creationId="{7B8A3F24-12B0-4455-A0F6-E6A990B8A45D}"/>
          </ac:picMkLst>
        </pc:picChg>
      </pc:sldChg>
      <pc:sldChg chg="modSp add mod">
        <pc:chgData name="Andre Batenburg" userId="c6030a91-3587-4b0c-9a04-30c274d4b5d3" providerId="ADAL" clId="{4061C08D-D9C7-471C-BDC5-38AF88A25E5A}" dt="2021-07-05T15:41:38.254" v="4370" actId="115"/>
        <pc:sldMkLst>
          <pc:docMk/>
          <pc:sldMk cId="441838562" sldId="279"/>
        </pc:sldMkLst>
        <pc:spChg chg="mod">
          <ac:chgData name="Andre Batenburg" userId="c6030a91-3587-4b0c-9a04-30c274d4b5d3" providerId="ADAL" clId="{4061C08D-D9C7-471C-BDC5-38AF88A25E5A}" dt="2021-07-05T15:38:15.919" v="4202" actId="6549"/>
          <ac:spMkLst>
            <pc:docMk/>
            <pc:sldMk cId="441838562" sldId="279"/>
            <ac:spMk id="2" creationId="{3E26A5EE-DC95-4D45-B59D-BA8483206797}"/>
          </ac:spMkLst>
        </pc:spChg>
        <pc:spChg chg="mod">
          <ac:chgData name="Andre Batenburg" userId="c6030a91-3587-4b0c-9a04-30c274d4b5d3" providerId="ADAL" clId="{4061C08D-D9C7-471C-BDC5-38AF88A25E5A}" dt="2021-07-05T15:41:38.254" v="4370" actId="115"/>
          <ac:spMkLst>
            <pc:docMk/>
            <pc:sldMk cId="441838562" sldId="279"/>
            <ac:spMk id="3" creationId="{1EE97491-D281-459D-8388-B4E0EC3AAE6C}"/>
          </ac:spMkLst>
        </pc:spChg>
      </pc:sldChg>
      <pc:sldChg chg="modSp add mod">
        <pc:chgData name="Andre Batenburg" userId="c6030a91-3587-4b0c-9a04-30c274d4b5d3" providerId="ADAL" clId="{4061C08D-D9C7-471C-BDC5-38AF88A25E5A}" dt="2021-07-05T15:52:44.363" v="5603" actId="20577"/>
        <pc:sldMkLst>
          <pc:docMk/>
          <pc:sldMk cId="912891240" sldId="280"/>
        </pc:sldMkLst>
        <pc:spChg chg="mod">
          <ac:chgData name="Andre Batenburg" userId="c6030a91-3587-4b0c-9a04-30c274d4b5d3" providerId="ADAL" clId="{4061C08D-D9C7-471C-BDC5-38AF88A25E5A}" dt="2021-07-05T15:41:59.639" v="4386" actId="6549"/>
          <ac:spMkLst>
            <pc:docMk/>
            <pc:sldMk cId="912891240" sldId="280"/>
            <ac:spMk id="2" creationId="{3E26A5EE-DC95-4D45-B59D-BA8483206797}"/>
          </ac:spMkLst>
        </pc:spChg>
        <pc:spChg chg="mod">
          <ac:chgData name="Andre Batenburg" userId="c6030a91-3587-4b0c-9a04-30c274d4b5d3" providerId="ADAL" clId="{4061C08D-D9C7-471C-BDC5-38AF88A25E5A}" dt="2021-07-05T15:52:44.363" v="5603" actId="20577"/>
          <ac:spMkLst>
            <pc:docMk/>
            <pc:sldMk cId="912891240" sldId="280"/>
            <ac:spMk id="3" creationId="{1EE97491-D281-459D-8388-B4E0EC3AAE6C}"/>
          </ac:spMkLst>
        </pc:spChg>
      </pc:sldChg>
      <pc:sldChg chg="addSp delSp modSp add mod">
        <pc:chgData name="Andre Batenburg" userId="c6030a91-3587-4b0c-9a04-30c274d4b5d3" providerId="ADAL" clId="{4061C08D-D9C7-471C-BDC5-38AF88A25E5A}" dt="2021-07-05T15:53:30.305" v="5608" actId="14100"/>
        <pc:sldMkLst>
          <pc:docMk/>
          <pc:sldMk cId="4145162108" sldId="281"/>
        </pc:sldMkLst>
        <pc:spChg chg="mod">
          <ac:chgData name="Andre Batenburg" userId="c6030a91-3587-4b0c-9a04-30c274d4b5d3" providerId="ADAL" clId="{4061C08D-D9C7-471C-BDC5-38AF88A25E5A}" dt="2021-07-05T15:42:39.969" v="4408" actId="6549"/>
          <ac:spMkLst>
            <pc:docMk/>
            <pc:sldMk cId="4145162108" sldId="281"/>
            <ac:spMk id="2" creationId="{1BF4EC6A-9F31-4A96-9827-48617C19E8A7}"/>
          </ac:spMkLst>
        </pc:spChg>
        <pc:picChg chg="del">
          <ac:chgData name="Andre Batenburg" userId="c6030a91-3587-4b0c-9a04-30c274d4b5d3" providerId="ADAL" clId="{4061C08D-D9C7-471C-BDC5-38AF88A25E5A}" dt="2021-07-05T15:42:43.974" v="4409" actId="478"/>
          <ac:picMkLst>
            <pc:docMk/>
            <pc:sldMk cId="4145162108" sldId="281"/>
            <ac:picMk id="6" creationId="{97102A06-4BF5-4058-86EF-9FB2C4B074B3}"/>
          </ac:picMkLst>
        </pc:picChg>
        <pc:picChg chg="add del mod ord">
          <ac:chgData name="Andre Batenburg" userId="c6030a91-3587-4b0c-9a04-30c274d4b5d3" providerId="ADAL" clId="{4061C08D-D9C7-471C-BDC5-38AF88A25E5A}" dt="2021-07-05T15:52:50.653" v="5604" actId="478"/>
          <ac:picMkLst>
            <pc:docMk/>
            <pc:sldMk cId="4145162108" sldId="281"/>
            <ac:picMk id="7" creationId="{F0969D62-5939-408C-9B00-D9C63B7FF851}"/>
          </ac:picMkLst>
        </pc:picChg>
        <pc:picChg chg="add mod ord">
          <ac:chgData name="Andre Batenburg" userId="c6030a91-3587-4b0c-9a04-30c274d4b5d3" providerId="ADAL" clId="{4061C08D-D9C7-471C-BDC5-38AF88A25E5A}" dt="2021-07-05T15:53:30.305" v="5608" actId="14100"/>
          <ac:picMkLst>
            <pc:docMk/>
            <pc:sldMk cId="4145162108" sldId="281"/>
            <ac:picMk id="9" creationId="{384BA2E9-2202-4E49-B2FE-150521586BCD}"/>
          </ac:picMkLst>
        </pc:picChg>
      </pc:sldChg>
      <pc:sldChg chg="add del">
        <pc:chgData name="Andre Batenburg" userId="c6030a91-3587-4b0c-9a04-30c274d4b5d3" providerId="ADAL" clId="{4061C08D-D9C7-471C-BDC5-38AF88A25E5A}" dt="2021-07-05T15:42:26.790" v="4392"/>
        <pc:sldMkLst>
          <pc:docMk/>
          <pc:sldMk cId="4262411611" sldId="281"/>
        </pc:sldMkLst>
      </pc:sldChg>
    </pc:docChg>
  </pc:docChgLst>
  <pc:docChgLst>
    <pc:chgData name="Andre Batenburg" userId="c6030a91-3587-4b0c-9a04-30c274d4b5d3" providerId="ADAL" clId="{D66D276F-97DD-4587-8388-37763A19623B}"/>
    <pc:docChg chg="undo custSel addSld delSld modSld sldOrd">
      <pc:chgData name="Andre Batenburg" userId="c6030a91-3587-4b0c-9a04-30c274d4b5d3" providerId="ADAL" clId="{D66D276F-97DD-4587-8388-37763A19623B}" dt="2021-12-13T13:48:38.356" v="4926"/>
      <pc:docMkLst>
        <pc:docMk/>
      </pc:docMkLst>
      <pc:sldChg chg="modSp mod">
        <pc:chgData name="Andre Batenburg" userId="c6030a91-3587-4b0c-9a04-30c274d4b5d3" providerId="ADAL" clId="{D66D276F-97DD-4587-8388-37763A19623B}" dt="2021-12-13T11:43:54.710" v="4853" actId="20577"/>
        <pc:sldMkLst>
          <pc:docMk/>
          <pc:sldMk cId="3434545749" sldId="257"/>
        </pc:sldMkLst>
        <pc:spChg chg="mod">
          <ac:chgData name="Andre Batenburg" userId="c6030a91-3587-4b0c-9a04-30c274d4b5d3" providerId="ADAL" clId="{D66D276F-97DD-4587-8388-37763A19623B}" dt="2021-12-13T11:43:54.710" v="4853" actId="20577"/>
          <ac:spMkLst>
            <pc:docMk/>
            <pc:sldMk cId="3434545749" sldId="257"/>
            <ac:spMk id="5" creationId="{00000000-0000-0000-0000-000000000000}"/>
          </ac:spMkLst>
        </pc:spChg>
      </pc:sldChg>
      <pc:sldChg chg="modSp mod">
        <pc:chgData name="Andre Batenburg" userId="c6030a91-3587-4b0c-9a04-30c274d4b5d3" providerId="ADAL" clId="{D66D276F-97DD-4587-8388-37763A19623B}" dt="2021-12-13T11:43:46.930" v="4851" actId="6549"/>
        <pc:sldMkLst>
          <pc:docMk/>
          <pc:sldMk cId="3850271385" sldId="271"/>
        </pc:sldMkLst>
        <pc:spChg chg="mod">
          <ac:chgData name="Andre Batenburg" userId="c6030a91-3587-4b0c-9a04-30c274d4b5d3" providerId="ADAL" clId="{D66D276F-97DD-4587-8388-37763A19623B}" dt="2021-12-13T11:43:46.930" v="4851" actId="6549"/>
          <ac:spMkLst>
            <pc:docMk/>
            <pc:sldMk cId="3850271385" sldId="271"/>
            <ac:spMk id="4" creationId="{4A7D0E74-ED2F-40F1-AC19-B7534DC6379E}"/>
          </ac:spMkLst>
        </pc:spChg>
        <pc:spChg chg="mod">
          <ac:chgData name="Andre Batenburg" userId="c6030a91-3587-4b0c-9a04-30c274d4b5d3" providerId="ADAL" clId="{D66D276F-97DD-4587-8388-37763A19623B}" dt="2021-12-10T14:53:53.210" v="136" actId="13926"/>
          <ac:spMkLst>
            <pc:docMk/>
            <pc:sldMk cId="3850271385" sldId="271"/>
            <ac:spMk id="5" creationId="{C395AE4E-A7D8-464A-9B23-4747629AD39C}"/>
          </ac:spMkLst>
        </pc:spChg>
      </pc:sldChg>
      <pc:sldChg chg="modSp mod">
        <pc:chgData name="Andre Batenburg" userId="c6030a91-3587-4b0c-9a04-30c274d4b5d3" providerId="ADAL" clId="{D66D276F-97DD-4587-8388-37763A19623B}" dt="2021-12-13T10:52:33.926" v="4417" actId="13926"/>
        <pc:sldMkLst>
          <pc:docMk/>
          <pc:sldMk cId="633113847" sldId="272"/>
        </pc:sldMkLst>
        <pc:spChg chg="mod">
          <ac:chgData name="Andre Batenburg" userId="c6030a91-3587-4b0c-9a04-30c274d4b5d3" providerId="ADAL" clId="{D66D276F-97DD-4587-8388-37763A19623B}" dt="2021-12-13T10:52:33.926" v="4417" actId="13926"/>
          <ac:spMkLst>
            <pc:docMk/>
            <pc:sldMk cId="633113847" sldId="272"/>
            <ac:spMk id="3" creationId="{1EE97491-D281-459D-8388-B4E0EC3AAE6C}"/>
          </ac:spMkLst>
        </pc:spChg>
      </pc:sldChg>
      <pc:sldChg chg="modSp mod">
        <pc:chgData name="Andre Batenburg" userId="c6030a91-3587-4b0c-9a04-30c274d4b5d3" providerId="ADAL" clId="{D66D276F-97DD-4587-8388-37763A19623B}" dt="2021-12-13T10:53:24.552" v="4435" actId="13926"/>
        <pc:sldMkLst>
          <pc:docMk/>
          <pc:sldMk cId="3529786210" sldId="273"/>
        </pc:sldMkLst>
        <pc:spChg chg="mod">
          <ac:chgData name="Andre Batenburg" userId="c6030a91-3587-4b0c-9a04-30c274d4b5d3" providerId="ADAL" clId="{D66D276F-97DD-4587-8388-37763A19623B}" dt="2021-12-13T10:53:24.552" v="4435" actId="13926"/>
          <ac:spMkLst>
            <pc:docMk/>
            <pc:sldMk cId="3529786210" sldId="273"/>
            <ac:spMk id="3" creationId="{C211C2AD-0BAA-4F9C-BB4C-FBEAA913AE45}"/>
          </ac:spMkLst>
        </pc:spChg>
      </pc:sldChg>
      <pc:sldChg chg="addSp delSp modSp mod">
        <pc:chgData name="Andre Batenburg" userId="c6030a91-3587-4b0c-9a04-30c274d4b5d3" providerId="ADAL" clId="{D66D276F-97DD-4587-8388-37763A19623B}" dt="2021-12-13T10:06:59.454" v="3298" actId="1076"/>
        <pc:sldMkLst>
          <pc:docMk/>
          <pc:sldMk cId="3813584481" sldId="275"/>
        </pc:sldMkLst>
        <pc:spChg chg="mod">
          <ac:chgData name="Andre Batenburg" userId="c6030a91-3587-4b0c-9a04-30c274d4b5d3" providerId="ADAL" clId="{D66D276F-97DD-4587-8388-37763A19623B}" dt="2021-12-13T09:45:02.919" v="3294" actId="13926"/>
          <ac:spMkLst>
            <pc:docMk/>
            <pc:sldMk cId="3813584481" sldId="275"/>
            <ac:spMk id="4" creationId="{2D34E113-9A2A-4671-8CC4-870790B642BD}"/>
          </ac:spMkLst>
        </pc:spChg>
        <pc:picChg chg="del">
          <ac:chgData name="Andre Batenburg" userId="c6030a91-3587-4b0c-9a04-30c274d4b5d3" providerId="ADAL" clId="{D66D276F-97DD-4587-8388-37763A19623B}" dt="2021-12-13T10:06:26.016" v="3295" actId="478"/>
          <ac:picMkLst>
            <pc:docMk/>
            <pc:sldMk cId="3813584481" sldId="275"/>
            <ac:picMk id="6" creationId="{082CC70A-0203-4866-BE70-286443CCFDE0}"/>
          </ac:picMkLst>
        </pc:picChg>
        <pc:picChg chg="add mod">
          <ac:chgData name="Andre Batenburg" userId="c6030a91-3587-4b0c-9a04-30c274d4b5d3" providerId="ADAL" clId="{D66D276F-97DD-4587-8388-37763A19623B}" dt="2021-12-13T10:06:59.454" v="3298" actId="1076"/>
          <ac:picMkLst>
            <pc:docMk/>
            <pc:sldMk cId="3813584481" sldId="275"/>
            <ac:picMk id="7" creationId="{B75D6EDA-2150-45C6-8C21-5B86E8AC6AA5}"/>
          </ac:picMkLst>
        </pc:picChg>
      </pc:sldChg>
      <pc:sldChg chg="addSp delSp modSp mod modClrScheme chgLayout">
        <pc:chgData name="Andre Batenburg" userId="c6030a91-3587-4b0c-9a04-30c274d4b5d3" providerId="ADAL" clId="{D66D276F-97DD-4587-8388-37763A19623B}" dt="2021-12-13T09:01:59.904" v="2123" actId="13926"/>
        <pc:sldMkLst>
          <pc:docMk/>
          <pc:sldMk cId="3230109392" sldId="276"/>
        </pc:sldMkLst>
        <pc:spChg chg="mod ord">
          <ac:chgData name="Andre Batenburg" userId="c6030a91-3587-4b0c-9a04-30c274d4b5d3" providerId="ADAL" clId="{D66D276F-97DD-4587-8388-37763A19623B}" dt="2021-12-13T08:38:47.142" v="1476" actId="26606"/>
          <ac:spMkLst>
            <pc:docMk/>
            <pc:sldMk cId="3230109392" sldId="276"/>
            <ac:spMk id="2" creationId="{C182BAB8-5C38-4557-9FA6-1A98C5655277}"/>
          </ac:spMkLst>
        </pc:spChg>
        <pc:spChg chg="mod ord">
          <ac:chgData name="Andre Batenburg" userId="c6030a91-3587-4b0c-9a04-30c274d4b5d3" providerId="ADAL" clId="{D66D276F-97DD-4587-8388-37763A19623B}" dt="2021-12-13T08:38:47.142" v="1476" actId="26606"/>
          <ac:spMkLst>
            <pc:docMk/>
            <pc:sldMk cId="3230109392" sldId="276"/>
            <ac:spMk id="3" creationId="{430713CF-9482-4FA1-936B-D9A2F9143D2D}"/>
          </ac:spMkLst>
        </pc:spChg>
        <pc:spChg chg="mod ord">
          <ac:chgData name="Andre Batenburg" userId="c6030a91-3587-4b0c-9a04-30c274d4b5d3" providerId="ADAL" clId="{D66D276F-97DD-4587-8388-37763A19623B}" dt="2021-12-13T09:01:59.904" v="2123" actId="13926"/>
          <ac:spMkLst>
            <pc:docMk/>
            <pc:sldMk cId="3230109392" sldId="276"/>
            <ac:spMk id="4" creationId="{2D34E113-9A2A-4671-8CC4-870790B642BD}"/>
          </ac:spMkLst>
        </pc:spChg>
        <pc:spChg chg="add del mod ord">
          <ac:chgData name="Andre Batenburg" userId="c6030a91-3587-4b0c-9a04-30c274d4b5d3" providerId="ADAL" clId="{D66D276F-97DD-4587-8388-37763A19623B}" dt="2021-12-13T09:01:24.317" v="2121" actId="13926"/>
          <ac:spMkLst>
            <pc:docMk/>
            <pc:sldMk cId="3230109392" sldId="276"/>
            <ac:spMk id="5" creationId="{B49515C9-2FFE-4347-A9A2-667222243B45}"/>
          </ac:spMkLst>
        </pc:spChg>
        <pc:spChg chg="add del mod">
          <ac:chgData name="Andre Batenburg" userId="c6030a91-3587-4b0c-9a04-30c274d4b5d3" providerId="ADAL" clId="{D66D276F-97DD-4587-8388-37763A19623B}" dt="2021-12-13T08:38:47.142" v="1476" actId="26606"/>
          <ac:spMkLst>
            <pc:docMk/>
            <pc:sldMk cId="3230109392" sldId="276"/>
            <ac:spMk id="11" creationId="{04A5DAF5-FEE1-47CF-9217-6DD55FB146D6}"/>
          </ac:spMkLst>
        </pc:spChg>
        <pc:picChg chg="del mod">
          <ac:chgData name="Andre Batenburg" userId="c6030a91-3587-4b0c-9a04-30c274d4b5d3" providerId="ADAL" clId="{D66D276F-97DD-4587-8388-37763A19623B}" dt="2021-12-13T08:57:25.366" v="2105" actId="478"/>
          <ac:picMkLst>
            <pc:docMk/>
            <pc:sldMk cId="3230109392" sldId="276"/>
            <ac:picMk id="6" creationId="{DDCD1A39-00BB-4330-A253-B82EB24A7256}"/>
          </ac:picMkLst>
        </pc:picChg>
        <pc:picChg chg="add mod">
          <ac:chgData name="Andre Batenburg" userId="c6030a91-3587-4b0c-9a04-30c274d4b5d3" providerId="ADAL" clId="{D66D276F-97DD-4587-8388-37763A19623B}" dt="2021-12-13T09:00:40.102" v="2114" actId="14100"/>
          <ac:picMkLst>
            <pc:docMk/>
            <pc:sldMk cId="3230109392" sldId="276"/>
            <ac:picMk id="8" creationId="{B95FE0CA-3439-4E91-8033-6C50747E76A3}"/>
          </ac:picMkLst>
        </pc:picChg>
      </pc:sldChg>
      <pc:sldChg chg="addSp delSp modSp mod">
        <pc:chgData name="Andre Batenburg" userId="c6030a91-3587-4b0c-9a04-30c274d4b5d3" providerId="ADAL" clId="{D66D276F-97DD-4587-8388-37763A19623B}" dt="2021-12-13T11:02:07.183" v="4447" actId="1076"/>
        <pc:sldMkLst>
          <pc:docMk/>
          <pc:sldMk cId="3371048381" sldId="277"/>
        </pc:sldMkLst>
        <pc:spChg chg="mod">
          <ac:chgData name="Andre Batenburg" userId="c6030a91-3587-4b0c-9a04-30c274d4b5d3" providerId="ADAL" clId="{D66D276F-97DD-4587-8388-37763A19623B}" dt="2021-12-13T10:54:22.886" v="4436" actId="13926"/>
          <ac:spMkLst>
            <pc:docMk/>
            <pc:sldMk cId="3371048381" sldId="277"/>
            <ac:spMk id="4" creationId="{2D34E113-9A2A-4671-8CC4-870790B642BD}"/>
          </ac:spMkLst>
        </pc:spChg>
        <pc:picChg chg="del">
          <ac:chgData name="Andre Batenburg" userId="c6030a91-3587-4b0c-9a04-30c274d4b5d3" providerId="ADAL" clId="{D66D276F-97DD-4587-8388-37763A19623B}" dt="2021-12-13T10:55:33.399" v="4437" actId="478"/>
          <ac:picMkLst>
            <pc:docMk/>
            <pc:sldMk cId="3371048381" sldId="277"/>
            <ac:picMk id="6" creationId="{88C765A0-7B7C-4F97-B167-880FE0190384}"/>
          </ac:picMkLst>
        </pc:picChg>
        <pc:picChg chg="add del mod">
          <ac:chgData name="Andre Batenburg" userId="c6030a91-3587-4b0c-9a04-30c274d4b5d3" providerId="ADAL" clId="{D66D276F-97DD-4587-8388-37763A19623B}" dt="2021-12-13T11:01:46.183" v="4442" actId="478"/>
          <ac:picMkLst>
            <pc:docMk/>
            <pc:sldMk cId="3371048381" sldId="277"/>
            <ac:picMk id="7" creationId="{B85D609D-540D-403E-A4E1-48A30EA4081C}"/>
          </ac:picMkLst>
        </pc:picChg>
        <pc:picChg chg="add mod">
          <ac:chgData name="Andre Batenburg" userId="c6030a91-3587-4b0c-9a04-30c274d4b5d3" providerId="ADAL" clId="{D66D276F-97DD-4587-8388-37763A19623B}" dt="2021-12-13T11:02:07.183" v="4447" actId="1076"/>
          <ac:picMkLst>
            <pc:docMk/>
            <pc:sldMk cId="3371048381" sldId="277"/>
            <ac:picMk id="9" creationId="{247AAABC-9435-4476-B35B-A4B73E7DBBDD}"/>
          </ac:picMkLst>
        </pc:picChg>
      </pc:sldChg>
      <pc:sldChg chg="addSp delSp modSp mod ord">
        <pc:chgData name="Andre Batenburg" userId="c6030a91-3587-4b0c-9a04-30c274d4b5d3" providerId="ADAL" clId="{D66D276F-97DD-4587-8388-37763A19623B}" dt="2021-12-13T10:37:31.472" v="4134"/>
        <pc:sldMkLst>
          <pc:docMk/>
          <pc:sldMk cId="3368204608" sldId="278"/>
        </pc:sldMkLst>
        <pc:spChg chg="mod">
          <ac:chgData name="Andre Batenburg" userId="c6030a91-3587-4b0c-9a04-30c274d4b5d3" providerId="ADAL" clId="{D66D276F-97DD-4587-8388-37763A19623B}" dt="2021-12-13T10:31:12.726" v="4005" actId="13926"/>
          <ac:spMkLst>
            <pc:docMk/>
            <pc:sldMk cId="3368204608" sldId="278"/>
            <ac:spMk id="2" creationId="{1BF4EC6A-9F31-4A96-9827-48617C19E8A7}"/>
          </ac:spMkLst>
        </pc:spChg>
        <pc:picChg chg="del">
          <ac:chgData name="Andre Batenburg" userId="c6030a91-3587-4b0c-9a04-30c274d4b5d3" providerId="ADAL" clId="{D66D276F-97DD-4587-8388-37763A19623B}" dt="2021-12-13T10:31:15.928" v="4006" actId="478"/>
          <ac:picMkLst>
            <pc:docMk/>
            <pc:sldMk cId="3368204608" sldId="278"/>
            <ac:picMk id="6" creationId="{97102A06-4BF5-4058-86EF-9FB2C4B074B3}"/>
          </ac:picMkLst>
        </pc:picChg>
        <pc:picChg chg="add mod">
          <ac:chgData name="Andre Batenburg" userId="c6030a91-3587-4b0c-9a04-30c274d4b5d3" providerId="ADAL" clId="{D66D276F-97DD-4587-8388-37763A19623B}" dt="2021-12-13T10:31:39.845" v="4010" actId="1076"/>
          <ac:picMkLst>
            <pc:docMk/>
            <pc:sldMk cId="3368204608" sldId="278"/>
            <ac:picMk id="7" creationId="{70518063-5456-441F-AE8A-0D74214C166D}"/>
          </ac:picMkLst>
        </pc:picChg>
      </pc:sldChg>
      <pc:sldChg chg="modSp mod">
        <pc:chgData name="Andre Batenburg" userId="c6030a91-3587-4b0c-9a04-30c274d4b5d3" providerId="ADAL" clId="{D66D276F-97DD-4587-8388-37763A19623B}" dt="2021-12-13T10:40:56.545" v="4228" actId="20577"/>
        <pc:sldMkLst>
          <pc:docMk/>
          <pc:sldMk cId="441838562" sldId="279"/>
        </pc:sldMkLst>
        <pc:spChg chg="mod">
          <ac:chgData name="Andre Batenburg" userId="c6030a91-3587-4b0c-9a04-30c274d4b5d3" providerId="ADAL" clId="{D66D276F-97DD-4587-8388-37763A19623B}" dt="2021-12-13T10:40:56.545" v="4228" actId="20577"/>
          <ac:spMkLst>
            <pc:docMk/>
            <pc:sldMk cId="441838562" sldId="279"/>
            <ac:spMk id="3" creationId="{1EE97491-D281-459D-8388-B4E0EC3AAE6C}"/>
          </ac:spMkLst>
        </pc:spChg>
      </pc:sldChg>
      <pc:sldChg chg="modSp mod">
        <pc:chgData name="Andre Batenburg" userId="c6030a91-3587-4b0c-9a04-30c274d4b5d3" providerId="ADAL" clId="{D66D276F-97DD-4587-8388-37763A19623B}" dt="2021-12-13T10:51:43.474" v="4394" actId="13926"/>
        <pc:sldMkLst>
          <pc:docMk/>
          <pc:sldMk cId="912891240" sldId="280"/>
        </pc:sldMkLst>
        <pc:spChg chg="mod">
          <ac:chgData name="Andre Batenburg" userId="c6030a91-3587-4b0c-9a04-30c274d4b5d3" providerId="ADAL" clId="{D66D276F-97DD-4587-8388-37763A19623B}" dt="2021-12-13T10:51:43.474" v="4394" actId="13926"/>
          <ac:spMkLst>
            <pc:docMk/>
            <pc:sldMk cId="912891240" sldId="280"/>
            <ac:spMk id="2" creationId="{3E26A5EE-DC95-4D45-B59D-BA8483206797}"/>
          </ac:spMkLst>
        </pc:spChg>
        <pc:spChg chg="mod">
          <ac:chgData name="Andre Batenburg" userId="c6030a91-3587-4b0c-9a04-30c274d4b5d3" providerId="ADAL" clId="{D66D276F-97DD-4587-8388-37763A19623B}" dt="2021-12-13T10:51:31.825" v="4392" actId="13926"/>
          <ac:spMkLst>
            <pc:docMk/>
            <pc:sldMk cId="912891240" sldId="280"/>
            <ac:spMk id="3" creationId="{1EE97491-D281-459D-8388-B4E0EC3AAE6C}"/>
          </ac:spMkLst>
        </pc:spChg>
      </pc:sldChg>
      <pc:sldChg chg="addSp delSp modSp mod">
        <pc:chgData name="Andre Batenburg" userId="c6030a91-3587-4b0c-9a04-30c274d4b5d3" providerId="ADAL" clId="{D66D276F-97DD-4587-8388-37763A19623B}" dt="2021-12-13T10:51:59.422" v="4395" actId="13926"/>
        <pc:sldMkLst>
          <pc:docMk/>
          <pc:sldMk cId="4145162108" sldId="281"/>
        </pc:sldMkLst>
        <pc:spChg chg="mod">
          <ac:chgData name="Andre Batenburg" userId="c6030a91-3587-4b0c-9a04-30c274d4b5d3" providerId="ADAL" clId="{D66D276F-97DD-4587-8388-37763A19623B}" dt="2021-12-13T10:51:59.422" v="4395" actId="13926"/>
          <ac:spMkLst>
            <pc:docMk/>
            <pc:sldMk cId="4145162108" sldId="281"/>
            <ac:spMk id="2" creationId="{1BF4EC6A-9F31-4A96-9827-48617C19E8A7}"/>
          </ac:spMkLst>
        </pc:spChg>
        <pc:picChg chg="add mod">
          <ac:chgData name="Andre Batenburg" userId="c6030a91-3587-4b0c-9a04-30c274d4b5d3" providerId="ADAL" clId="{D66D276F-97DD-4587-8388-37763A19623B}" dt="2021-12-13T10:49:51.087" v="4353" actId="1076"/>
          <ac:picMkLst>
            <pc:docMk/>
            <pc:sldMk cId="4145162108" sldId="281"/>
            <ac:picMk id="6" creationId="{B05D5EEE-39AD-4E01-935F-E37EA1A3BDC3}"/>
          </ac:picMkLst>
        </pc:picChg>
        <pc:picChg chg="del">
          <ac:chgData name="Andre Batenburg" userId="c6030a91-3587-4b0c-9a04-30c274d4b5d3" providerId="ADAL" clId="{D66D276F-97DD-4587-8388-37763A19623B}" dt="2021-12-13T10:49:25.514" v="4348" actId="478"/>
          <ac:picMkLst>
            <pc:docMk/>
            <pc:sldMk cId="4145162108" sldId="281"/>
            <ac:picMk id="9" creationId="{384BA2E9-2202-4E49-B2FE-150521586BCD}"/>
          </ac:picMkLst>
        </pc:picChg>
      </pc:sldChg>
      <pc:sldChg chg="addSp delSp modSp mod">
        <pc:chgData name="Andre Batenburg" userId="c6030a91-3587-4b0c-9a04-30c274d4b5d3" providerId="ADAL" clId="{D66D276F-97DD-4587-8388-37763A19623B}" dt="2021-12-13T11:18:57.108" v="4486" actId="14100"/>
        <pc:sldMkLst>
          <pc:docMk/>
          <pc:sldMk cId="2812970303" sldId="286"/>
        </pc:sldMkLst>
        <pc:spChg chg="mod">
          <ac:chgData name="Andre Batenburg" userId="c6030a91-3587-4b0c-9a04-30c274d4b5d3" providerId="ADAL" clId="{D66D276F-97DD-4587-8388-37763A19623B}" dt="2021-12-13T11:10:38.911" v="4457" actId="13926"/>
          <ac:spMkLst>
            <pc:docMk/>
            <pc:sldMk cId="2812970303" sldId="286"/>
            <ac:spMk id="2" creationId="{F0AAD7FE-5E38-4909-B2A9-AACFE7437F07}"/>
          </ac:spMkLst>
        </pc:spChg>
        <pc:picChg chg="add del mod">
          <ac:chgData name="Andre Batenburg" userId="c6030a91-3587-4b0c-9a04-30c274d4b5d3" providerId="ADAL" clId="{D66D276F-97DD-4587-8388-37763A19623B}" dt="2021-12-13T11:18:35.840" v="4482" actId="478"/>
          <ac:picMkLst>
            <pc:docMk/>
            <pc:sldMk cId="2812970303" sldId="286"/>
            <ac:picMk id="6" creationId="{163CF1D7-17E6-4091-849A-C1756C103EEC}"/>
          </ac:picMkLst>
        </pc:picChg>
        <pc:picChg chg="del">
          <ac:chgData name="Andre Batenburg" userId="c6030a91-3587-4b0c-9a04-30c274d4b5d3" providerId="ADAL" clId="{D66D276F-97DD-4587-8388-37763A19623B}" dt="2021-12-13T11:10:42.721" v="4458" actId="478"/>
          <ac:picMkLst>
            <pc:docMk/>
            <pc:sldMk cId="2812970303" sldId="286"/>
            <ac:picMk id="7" creationId="{F8138DB6-EAA8-4B72-8C4A-6D5BF4CFF3F0}"/>
          </ac:picMkLst>
        </pc:picChg>
        <pc:picChg chg="add mod">
          <ac:chgData name="Andre Batenburg" userId="c6030a91-3587-4b0c-9a04-30c274d4b5d3" providerId="ADAL" clId="{D66D276F-97DD-4587-8388-37763A19623B}" dt="2021-12-13T11:18:57.108" v="4486" actId="14100"/>
          <ac:picMkLst>
            <pc:docMk/>
            <pc:sldMk cId="2812970303" sldId="286"/>
            <ac:picMk id="9" creationId="{F2B0A92C-0DA8-4662-A8BF-A8B9F4060FF9}"/>
          </ac:picMkLst>
        </pc:picChg>
      </pc:sldChg>
      <pc:sldChg chg="addSp delSp modSp mod">
        <pc:chgData name="Andre Batenburg" userId="c6030a91-3587-4b0c-9a04-30c274d4b5d3" providerId="ADAL" clId="{D66D276F-97DD-4587-8388-37763A19623B}" dt="2021-12-13T11:25:48.594" v="4693" actId="13926"/>
        <pc:sldMkLst>
          <pc:docMk/>
          <pc:sldMk cId="649030648" sldId="287"/>
        </pc:sldMkLst>
        <pc:spChg chg="mod">
          <ac:chgData name="Andre Batenburg" userId="c6030a91-3587-4b0c-9a04-30c274d4b5d3" providerId="ADAL" clId="{D66D276F-97DD-4587-8388-37763A19623B}" dt="2021-12-13T11:25:48.594" v="4693" actId="13926"/>
          <ac:spMkLst>
            <pc:docMk/>
            <pc:sldMk cId="649030648" sldId="287"/>
            <ac:spMk id="2" creationId="{F0AAD7FE-5E38-4909-B2A9-AACFE7437F07}"/>
          </ac:spMkLst>
        </pc:spChg>
        <pc:picChg chg="del">
          <ac:chgData name="Andre Batenburg" userId="c6030a91-3587-4b0c-9a04-30c274d4b5d3" providerId="ADAL" clId="{D66D276F-97DD-4587-8388-37763A19623B}" dt="2021-12-13T11:12:01.080" v="4473" actId="478"/>
          <ac:picMkLst>
            <pc:docMk/>
            <pc:sldMk cId="649030648" sldId="287"/>
            <ac:picMk id="6" creationId="{82772165-AE92-46D5-83C5-B4A605F2849E}"/>
          </ac:picMkLst>
        </pc:picChg>
        <pc:picChg chg="add del mod">
          <ac:chgData name="Andre Batenburg" userId="c6030a91-3587-4b0c-9a04-30c274d4b5d3" providerId="ADAL" clId="{D66D276F-97DD-4587-8388-37763A19623B}" dt="2021-12-13T11:18:05.839" v="4477" actId="478"/>
          <ac:picMkLst>
            <pc:docMk/>
            <pc:sldMk cId="649030648" sldId="287"/>
            <ac:picMk id="7" creationId="{222A6731-A89A-4E49-AEE6-6CD50E92528C}"/>
          </ac:picMkLst>
        </pc:picChg>
        <pc:picChg chg="add mod">
          <ac:chgData name="Andre Batenburg" userId="c6030a91-3587-4b0c-9a04-30c274d4b5d3" providerId="ADAL" clId="{D66D276F-97DD-4587-8388-37763A19623B}" dt="2021-12-13T11:18:30.165" v="4481" actId="1076"/>
          <ac:picMkLst>
            <pc:docMk/>
            <pc:sldMk cId="649030648" sldId="287"/>
            <ac:picMk id="9" creationId="{789ECF67-856E-48AB-BD8E-AA69049D6839}"/>
          </ac:picMkLst>
        </pc:picChg>
      </pc:sldChg>
      <pc:sldChg chg="addSp delSp modSp mod chgLayout">
        <pc:chgData name="Andre Batenburg" userId="c6030a91-3587-4b0c-9a04-30c274d4b5d3" providerId="ADAL" clId="{D66D276F-97DD-4587-8388-37763A19623B}" dt="2021-12-13T12:42:44.075" v="4885" actId="20577"/>
        <pc:sldMkLst>
          <pc:docMk/>
          <pc:sldMk cId="142520883" sldId="288"/>
        </pc:sldMkLst>
        <pc:spChg chg="mod ord">
          <ac:chgData name="Andre Batenburg" userId="c6030a91-3587-4b0c-9a04-30c274d4b5d3" providerId="ADAL" clId="{D66D276F-97DD-4587-8388-37763A19623B}" dt="2021-12-13T11:23:24.366" v="4522" actId="1035"/>
          <ac:spMkLst>
            <pc:docMk/>
            <pc:sldMk cId="142520883" sldId="288"/>
            <ac:spMk id="2" creationId="{F0AAD7FE-5E38-4909-B2A9-AACFE7437F07}"/>
          </ac:spMkLst>
        </pc:spChg>
        <pc:spChg chg="mod ord">
          <ac:chgData name="Andre Batenburg" userId="c6030a91-3587-4b0c-9a04-30c274d4b5d3" providerId="ADAL" clId="{D66D276F-97DD-4587-8388-37763A19623B}" dt="2021-12-13T11:22:46.878" v="4493" actId="700"/>
          <ac:spMkLst>
            <pc:docMk/>
            <pc:sldMk cId="142520883" sldId="288"/>
            <ac:spMk id="4" creationId="{5D078B69-C29F-4DC1-91D7-D1DA494BEDF5}"/>
          </ac:spMkLst>
        </pc:spChg>
        <pc:spChg chg="mod ord">
          <ac:chgData name="Andre Batenburg" userId="c6030a91-3587-4b0c-9a04-30c274d4b5d3" providerId="ADAL" clId="{D66D276F-97DD-4587-8388-37763A19623B}" dt="2021-12-13T11:22:46.878" v="4493" actId="700"/>
          <ac:spMkLst>
            <pc:docMk/>
            <pc:sldMk cId="142520883" sldId="288"/>
            <ac:spMk id="5" creationId="{058A62B7-68BC-4D40-A236-5F3C22F8A50F}"/>
          </ac:spMkLst>
        </pc:spChg>
        <pc:spChg chg="add mod ord">
          <ac:chgData name="Andre Batenburg" userId="c6030a91-3587-4b0c-9a04-30c274d4b5d3" providerId="ADAL" clId="{D66D276F-97DD-4587-8388-37763A19623B}" dt="2021-12-13T12:42:44.075" v="4885" actId="20577"/>
          <ac:spMkLst>
            <pc:docMk/>
            <pc:sldMk cId="142520883" sldId="288"/>
            <ac:spMk id="8" creationId="{5D62039C-4257-4387-B42E-DD7B3BA42371}"/>
          </ac:spMkLst>
        </pc:spChg>
        <pc:picChg chg="add mod ord">
          <ac:chgData name="Andre Batenburg" userId="c6030a91-3587-4b0c-9a04-30c274d4b5d3" providerId="ADAL" clId="{D66D276F-97DD-4587-8388-37763A19623B}" dt="2021-12-13T11:23:41.325" v="4525" actId="166"/>
          <ac:picMkLst>
            <pc:docMk/>
            <pc:sldMk cId="142520883" sldId="288"/>
            <ac:picMk id="6" creationId="{57879E58-3086-4D39-AE01-633CA8328A26}"/>
          </ac:picMkLst>
        </pc:picChg>
        <pc:picChg chg="del">
          <ac:chgData name="Andre Batenburg" userId="c6030a91-3587-4b0c-9a04-30c274d4b5d3" providerId="ADAL" clId="{D66D276F-97DD-4587-8388-37763A19623B}" dt="2021-12-13T11:20:55.697" v="4487" actId="478"/>
          <ac:picMkLst>
            <pc:docMk/>
            <pc:sldMk cId="142520883" sldId="288"/>
            <ac:picMk id="7" creationId="{D9C8278E-E56C-425B-BC0D-4AF6ED2C9C35}"/>
          </ac:picMkLst>
        </pc:picChg>
      </pc:sldChg>
      <pc:sldChg chg="add del">
        <pc:chgData name="Andre Batenburg" userId="c6030a91-3587-4b0c-9a04-30c274d4b5d3" providerId="ADAL" clId="{D66D276F-97DD-4587-8388-37763A19623B}" dt="2021-12-13T12:48:15.020" v="4913" actId="47"/>
        <pc:sldMkLst>
          <pc:docMk/>
          <pc:sldMk cId="1910007894" sldId="289"/>
        </pc:sldMkLst>
      </pc:sldChg>
      <pc:sldChg chg="add del">
        <pc:chgData name="Andre Batenburg" userId="c6030a91-3587-4b0c-9a04-30c274d4b5d3" providerId="ADAL" clId="{D66D276F-97DD-4587-8388-37763A19623B}" dt="2021-12-13T12:48:19.961" v="4915" actId="47"/>
        <pc:sldMkLst>
          <pc:docMk/>
          <pc:sldMk cId="3498502278" sldId="290"/>
        </pc:sldMkLst>
      </pc:sldChg>
      <pc:sldChg chg="modSp add del mod">
        <pc:chgData name="Andre Batenburg" userId="c6030a91-3587-4b0c-9a04-30c274d4b5d3" providerId="ADAL" clId="{D66D276F-97DD-4587-8388-37763A19623B}" dt="2021-12-13T12:48:18.064" v="4914" actId="47"/>
        <pc:sldMkLst>
          <pc:docMk/>
          <pc:sldMk cId="358537123" sldId="291"/>
        </pc:sldMkLst>
        <pc:graphicFrameChg chg="modGraphic">
          <ac:chgData name="Andre Batenburg" userId="c6030a91-3587-4b0c-9a04-30c274d4b5d3" providerId="ADAL" clId="{D66D276F-97DD-4587-8388-37763A19623B}" dt="2021-12-13T11:37:30.085" v="4742" actId="14734"/>
          <ac:graphicFrameMkLst>
            <pc:docMk/>
            <pc:sldMk cId="358537123" sldId="291"/>
            <ac:graphicFrameMk id="7" creationId="{FA3BA9BB-0A72-47A8-9FB2-78B7DCEFB251}"/>
          </ac:graphicFrameMkLst>
        </pc:graphicFrameChg>
      </pc:sldChg>
      <pc:sldChg chg="modSp new mod">
        <pc:chgData name="Andre Batenburg" userId="c6030a91-3587-4b0c-9a04-30c274d4b5d3" providerId="ADAL" clId="{D66D276F-97DD-4587-8388-37763A19623B}" dt="2021-12-13T12:20:50.293" v="4879" actId="6549"/>
        <pc:sldMkLst>
          <pc:docMk/>
          <pc:sldMk cId="3059244874" sldId="292"/>
        </pc:sldMkLst>
        <pc:spChg chg="mod">
          <ac:chgData name="Andre Batenburg" userId="c6030a91-3587-4b0c-9a04-30c274d4b5d3" providerId="ADAL" clId="{D66D276F-97DD-4587-8388-37763A19623B}" dt="2021-12-10T14:53:42.298" v="134" actId="13926"/>
          <ac:spMkLst>
            <pc:docMk/>
            <pc:sldMk cId="3059244874" sldId="292"/>
            <ac:spMk id="2" creationId="{DF28D848-D110-496F-AD28-2AE95E553C95}"/>
          </ac:spMkLst>
        </pc:spChg>
        <pc:spChg chg="mod">
          <ac:chgData name="Andre Batenburg" userId="c6030a91-3587-4b0c-9a04-30c274d4b5d3" providerId="ADAL" clId="{D66D276F-97DD-4587-8388-37763A19623B}" dt="2021-12-13T12:20:50.293" v="4879" actId="6549"/>
          <ac:spMkLst>
            <pc:docMk/>
            <pc:sldMk cId="3059244874" sldId="292"/>
            <ac:spMk id="3" creationId="{703326AC-DD39-415A-823D-1FD6D8613B4D}"/>
          </ac:spMkLst>
        </pc:spChg>
      </pc:sldChg>
      <pc:sldChg chg="addSp modSp new mod">
        <pc:chgData name="Andre Batenburg" userId="c6030a91-3587-4b0c-9a04-30c274d4b5d3" providerId="ADAL" clId="{D66D276F-97DD-4587-8388-37763A19623B}" dt="2021-12-13T12:56:20.763" v="4917" actId="20577"/>
        <pc:sldMkLst>
          <pc:docMk/>
          <pc:sldMk cId="2376113798" sldId="293"/>
        </pc:sldMkLst>
        <pc:spChg chg="mod">
          <ac:chgData name="Andre Batenburg" userId="c6030a91-3587-4b0c-9a04-30c274d4b5d3" providerId="ADAL" clId="{D66D276F-97DD-4587-8388-37763A19623B}" dt="2021-12-13T09:34:35.143" v="3292" actId="13926"/>
          <ac:spMkLst>
            <pc:docMk/>
            <pc:sldMk cId="2376113798" sldId="293"/>
            <ac:spMk id="2" creationId="{0D056B63-9CD9-42E5-AB19-162E67F6CE04}"/>
          </ac:spMkLst>
        </pc:spChg>
        <pc:spChg chg="mod">
          <ac:chgData name="Andre Batenburg" userId="c6030a91-3587-4b0c-9a04-30c274d4b5d3" providerId="ADAL" clId="{D66D276F-97DD-4587-8388-37763A19623B}" dt="2021-12-13T12:56:20.763" v="4917" actId="20577"/>
          <ac:spMkLst>
            <pc:docMk/>
            <pc:sldMk cId="2376113798" sldId="293"/>
            <ac:spMk id="3" creationId="{2F444D9E-FF65-4DCB-B619-62C87039C077}"/>
          </ac:spMkLst>
        </pc:spChg>
        <pc:picChg chg="add mod">
          <ac:chgData name="Andre Batenburg" userId="c6030a91-3587-4b0c-9a04-30c274d4b5d3" providerId="ADAL" clId="{D66D276F-97DD-4587-8388-37763A19623B}" dt="2021-12-13T09:34:05.462" v="3289" actId="14100"/>
          <ac:picMkLst>
            <pc:docMk/>
            <pc:sldMk cId="2376113798" sldId="293"/>
            <ac:picMk id="7" creationId="{CF72E468-9046-4A34-970A-3031B53D3817}"/>
          </ac:picMkLst>
        </pc:picChg>
      </pc:sldChg>
      <pc:sldChg chg="modSp new mod">
        <pc:chgData name="Andre Batenburg" userId="c6030a91-3587-4b0c-9a04-30c274d4b5d3" providerId="ADAL" clId="{D66D276F-97DD-4587-8388-37763A19623B}" dt="2021-12-13T09:32:38.977" v="3282" actId="20577"/>
        <pc:sldMkLst>
          <pc:docMk/>
          <pc:sldMk cId="1980481955" sldId="294"/>
        </pc:sldMkLst>
        <pc:spChg chg="mod">
          <ac:chgData name="Andre Batenburg" userId="c6030a91-3587-4b0c-9a04-30c274d4b5d3" providerId="ADAL" clId="{D66D276F-97DD-4587-8388-37763A19623B}" dt="2021-12-13T09:23:59.527" v="3039" actId="13926"/>
          <ac:spMkLst>
            <pc:docMk/>
            <pc:sldMk cId="1980481955" sldId="294"/>
            <ac:spMk id="2" creationId="{8365D70B-BE1E-4E74-95C1-6B212A60C32F}"/>
          </ac:spMkLst>
        </pc:spChg>
        <pc:spChg chg="mod">
          <ac:chgData name="Andre Batenburg" userId="c6030a91-3587-4b0c-9a04-30c274d4b5d3" providerId="ADAL" clId="{D66D276F-97DD-4587-8388-37763A19623B}" dt="2021-12-13T09:32:38.977" v="3282" actId="20577"/>
          <ac:spMkLst>
            <pc:docMk/>
            <pc:sldMk cId="1980481955" sldId="294"/>
            <ac:spMk id="3" creationId="{431A05E7-2535-4193-AD75-234F5E2B6AEA}"/>
          </ac:spMkLst>
        </pc:spChg>
      </pc:sldChg>
      <pc:sldChg chg="modSp new mod">
        <pc:chgData name="Andre Batenburg" userId="c6030a91-3587-4b0c-9a04-30c274d4b5d3" providerId="ADAL" clId="{D66D276F-97DD-4587-8388-37763A19623B}" dt="2021-12-13T10:25:38.241" v="4004" actId="20577"/>
        <pc:sldMkLst>
          <pc:docMk/>
          <pc:sldMk cId="1149580846" sldId="295"/>
        </pc:sldMkLst>
        <pc:spChg chg="mod">
          <ac:chgData name="Andre Batenburg" userId="c6030a91-3587-4b0c-9a04-30c274d4b5d3" providerId="ADAL" clId="{D66D276F-97DD-4587-8388-37763A19623B}" dt="2021-12-13T10:24:18.942" v="3983" actId="13926"/>
          <ac:spMkLst>
            <pc:docMk/>
            <pc:sldMk cId="1149580846" sldId="295"/>
            <ac:spMk id="2" creationId="{381AC8FB-7CF5-47FA-83DD-FFD6C60370B2}"/>
          </ac:spMkLst>
        </pc:spChg>
        <pc:spChg chg="mod">
          <ac:chgData name="Andre Batenburg" userId="c6030a91-3587-4b0c-9a04-30c274d4b5d3" providerId="ADAL" clId="{D66D276F-97DD-4587-8388-37763A19623B}" dt="2021-12-13T10:25:38.241" v="4004" actId="20577"/>
          <ac:spMkLst>
            <pc:docMk/>
            <pc:sldMk cId="1149580846" sldId="295"/>
            <ac:spMk id="3" creationId="{0AF16333-C786-42E4-9390-944549E86B1E}"/>
          </ac:spMkLst>
        </pc:spChg>
      </pc:sldChg>
      <pc:sldChg chg="modSp add mod">
        <pc:chgData name="Andre Batenburg" userId="c6030a91-3587-4b0c-9a04-30c274d4b5d3" providerId="ADAL" clId="{D66D276F-97DD-4587-8388-37763A19623B}" dt="2021-12-13T10:37:06.992" v="4132" actId="20577"/>
        <pc:sldMkLst>
          <pc:docMk/>
          <pc:sldMk cId="3813723346" sldId="296"/>
        </pc:sldMkLst>
        <pc:spChg chg="mod">
          <ac:chgData name="Andre Batenburg" userId="c6030a91-3587-4b0c-9a04-30c274d4b5d3" providerId="ADAL" clId="{D66D276F-97DD-4587-8388-37763A19623B}" dt="2021-12-13T10:32:42.050" v="4033" actId="20577"/>
          <ac:spMkLst>
            <pc:docMk/>
            <pc:sldMk cId="3813723346" sldId="296"/>
            <ac:spMk id="2" creationId="{381AC8FB-7CF5-47FA-83DD-FFD6C60370B2}"/>
          </ac:spMkLst>
        </pc:spChg>
        <pc:spChg chg="mod">
          <ac:chgData name="Andre Batenburg" userId="c6030a91-3587-4b0c-9a04-30c274d4b5d3" providerId="ADAL" clId="{D66D276F-97DD-4587-8388-37763A19623B}" dt="2021-12-13T10:37:06.992" v="4132" actId="20577"/>
          <ac:spMkLst>
            <pc:docMk/>
            <pc:sldMk cId="3813723346" sldId="296"/>
            <ac:spMk id="3" creationId="{0AF16333-C786-42E4-9390-944549E86B1E}"/>
          </ac:spMkLst>
        </pc:spChg>
      </pc:sldChg>
      <pc:sldChg chg="modSp add mod">
        <pc:chgData name="Andre Batenburg" userId="c6030a91-3587-4b0c-9a04-30c274d4b5d3" providerId="ADAL" clId="{D66D276F-97DD-4587-8388-37763A19623B}" dt="2021-12-13T12:29:16.225" v="4880" actId="114"/>
        <pc:sldMkLst>
          <pc:docMk/>
          <pc:sldMk cId="835859289" sldId="297"/>
        </pc:sldMkLst>
        <pc:spChg chg="mod">
          <ac:chgData name="Andre Batenburg" userId="c6030a91-3587-4b0c-9a04-30c274d4b5d3" providerId="ADAL" clId="{D66D276F-97DD-4587-8388-37763A19623B}" dt="2021-12-13T10:39:28.109" v="4165" actId="6549"/>
          <ac:spMkLst>
            <pc:docMk/>
            <pc:sldMk cId="835859289" sldId="297"/>
            <ac:spMk id="2" creationId="{381AC8FB-7CF5-47FA-83DD-FFD6C60370B2}"/>
          </ac:spMkLst>
        </pc:spChg>
        <pc:spChg chg="mod">
          <ac:chgData name="Andre Batenburg" userId="c6030a91-3587-4b0c-9a04-30c274d4b5d3" providerId="ADAL" clId="{D66D276F-97DD-4587-8388-37763A19623B}" dt="2021-12-13T12:29:16.225" v="4880" actId="114"/>
          <ac:spMkLst>
            <pc:docMk/>
            <pc:sldMk cId="835859289" sldId="297"/>
            <ac:spMk id="3" creationId="{0AF16333-C786-42E4-9390-944549E86B1E}"/>
          </ac:spMkLst>
        </pc:spChg>
      </pc:sldChg>
      <pc:sldChg chg="modSp add mod">
        <pc:chgData name="Andre Batenburg" userId="c6030a91-3587-4b0c-9a04-30c274d4b5d3" providerId="ADAL" clId="{D66D276F-97DD-4587-8388-37763A19623B}" dt="2021-12-13T13:47:34.863" v="4920"/>
        <pc:sldMkLst>
          <pc:docMk/>
          <pc:sldMk cId="2309313669" sldId="298"/>
        </pc:sldMkLst>
        <pc:spChg chg="mod">
          <ac:chgData name="Andre Batenburg" userId="c6030a91-3587-4b0c-9a04-30c274d4b5d3" providerId="ADAL" clId="{D66D276F-97DD-4587-8388-37763A19623B}" dt="2021-12-13T12:44:06.986" v="4893"/>
          <ac:spMkLst>
            <pc:docMk/>
            <pc:sldMk cId="2309313669" sldId="298"/>
            <ac:spMk id="3" creationId="{CD972408-CF28-43F2-B207-7D5B4304B6EE}"/>
          </ac:spMkLst>
        </pc:spChg>
        <pc:graphicFrameChg chg="mod modGraphic">
          <ac:chgData name="Andre Batenburg" userId="c6030a91-3587-4b0c-9a04-30c274d4b5d3" providerId="ADAL" clId="{D66D276F-97DD-4587-8388-37763A19623B}" dt="2021-12-13T13:47:34.863" v="4920"/>
          <ac:graphicFrameMkLst>
            <pc:docMk/>
            <pc:sldMk cId="2309313669" sldId="298"/>
            <ac:graphicFrameMk id="7" creationId="{FA3BA9BB-0A72-47A8-9FB2-78B7DCEFB251}"/>
          </ac:graphicFrameMkLst>
        </pc:graphicFrameChg>
      </pc:sldChg>
      <pc:sldChg chg="modSp add mod">
        <pc:chgData name="Andre Batenburg" userId="c6030a91-3587-4b0c-9a04-30c274d4b5d3" providerId="ADAL" clId="{D66D276F-97DD-4587-8388-37763A19623B}" dt="2021-12-13T13:48:12.040" v="4923"/>
        <pc:sldMkLst>
          <pc:docMk/>
          <pc:sldMk cId="1791770329" sldId="299"/>
        </pc:sldMkLst>
        <pc:spChg chg="mod">
          <ac:chgData name="Andre Batenburg" userId="c6030a91-3587-4b0c-9a04-30c274d4b5d3" providerId="ADAL" clId="{D66D276F-97DD-4587-8388-37763A19623B}" dt="2021-12-13T12:44:14.713" v="4894"/>
          <ac:spMkLst>
            <pc:docMk/>
            <pc:sldMk cId="1791770329" sldId="299"/>
            <ac:spMk id="3" creationId="{CD972408-CF28-43F2-B207-7D5B4304B6EE}"/>
          </ac:spMkLst>
        </pc:spChg>
        <pc:graphicFrameChg chg="mod modGraphic">
          <ac:chgData name="Andre Batenburg" userId="c6030a91-3587-4b0c-9a04-30c274d4b5d3" providerId="ADAL" clId="{D66D276F-97DD-4587-8388-37763A19623B}" dt="2021-12-13T13:48:12.040" v="4923"/>
          <ac:graphicFrameMkLst>
            <pc:docMk/>
            <pc:sldMk cId="1791770329" sldId="299"/>
            <ac:graphicFrameMk id="7" creationId="{FA3BA9BB-0A72-47A8-9FB2-78B7DCEFB251}"/>
          </ac:graphicFrameMkLst>
        </pc:graphicFrameChg>
      </pc:sldChg>
      <pc:sldChg chg="modSp add mod">
        <pc:chgData name="Andre Batenburg" userId="c6030a91-3587-4b0c-9a04-30c274d4b5d3" providerId="ADAL" clId="{D66D276F-97DD-4587-8388-37763A19623B}" dt="2021-12-13T13:48:38.356" v="4926"/>
        <pc:sldMkLst>
          <pc:docMk/>
          <pc:sldMk cId="1882584054" sldId="300"/>
        </pc:sldMkLst>
        <pc:spChg chg="mod">
          <ac:chgData name="Andre Batenburg" userId="c6030a91-3587-4b0c-9a04-30c274d4b5d3" providerId="ADAL" clId="{D66D276F-97DD-4587-8388-37763A19623B}" dt="2021-12-13T12:44:20.687" v="4895"/>
          <ac:spMkLst>
            <pc:docMk/>
            <pc:sldMk cId="1882584054" sldId="300"/>
            <ac:spMk id="3" creationId="{CD972408-CF28-43F2-B207-7D5B4304B6EE}"/>
          </ac:spMkLst>
        </pc:spChg>
        <pc:graphicFrameChg chg="mod modGraphic">
          <ac:chgData name="Andre Batenburg" userId="c6030a91-3587-4b0c-9a04-30c274d4b5d3" providerId="ADAL" clId="{D66D276F-97DD-4587-8388-37763A19623B}" dt="2021-12-13T13:48:38.356" v="4926"/>
          <ac:graphicFrameMkLst>
            <pc:docMk/>
            <pc:sldMk cId="1882584054" sldId="300"/>
            <ac:graphicFrameMk id="7" creationId="{FA3BA9BB-0A72-47A8-9FB2-78B7DCEFB251}"/>
          </ac:graphicFrameMkLst>
        </pc:graphicFrameChg>
      </pc:sldChg>
    </pc:docChg>
  </pc:docChgLst>
  <pc:docChgLst>
    <pc:chgData name="Andre Batenburg" userId="c6030a91-3587-4b0c-9a04-30c274d4b5d3" providerId="ADAL" clId="{6DE10895-4F41-43BA-B8BF-9A4057CB2BD4}"/>
    <pc:docChg chg="modSld">
      <pc:chgData name="Andre Batenburg" userId="c6030a91-3587-4b0c-9a04-30c274d4b5d3" providerId="ADAL" clId="{6DE10895-4F41-43BA-B8BF-9A4057CB2BD4}" dt="2021-07-08T11:28:06.932" v="58"/>
      <pc:docMkLst>
        <pc:docMk/>
      </pc:docMkLst>
      <pc:sldChg chg="modSp mod">
        <pc:chgData name="Andre Batenburg" userId="c6030a91-3587-4b0c-9a04-30c274d4b5d3" providerId="ADAL" clId="{6DE10895-4F41-43BA-B8BF-9A4057CB2BD4}" dt="2021-07-08T11:28:06.932" v="58"/>
        <pc:sldMkLst>
          <pc:docMk/>
          <pc:sldMk cId="3850271385" sldId="271"/>
        </pc:sldMkLst>
        <pc:spChg chg="mod">
          <ac:chgData name="Andre Batenburg" userId="c6030a91-3587-4b0c-9a04-30c274d4b5d3" providerId="ADAL" clId="{6DE10895-4F41-43BA-B8BF-9A4057CB2BD4}" dt="2021-07-08T11:27:11.898" v="53" actId="20577"/>
          <ac:spMkLst>
            <pc:docMk/>
            <pc:sldMk cId="3850271385" sldId="271"/>
            <ac:spMk id="4" creationId="{4A7D0E74-ED2F-40F1-AC19-B7534DC6379E}"/>
          </ac:spMkLst>
        </pc:spChg>
        <pc:spChg chg="mod">
          <ac:chgData name="Andre Batenburg" userId="c6030a91-3587-4b0c-9a04-30c274d4b5d3" providerId="ADAL" clId="{6DE10895-4F41-43BA-B8BF-9A4057CB2BD4}" dt="2021-07-08T11:28:06.932" v="58"/>
          <ac:spMkLst>
            <pc:docMk/>
            <pc:sldMk cId="3850271385" sldId="271"/>
            <ac:spMk id="5" creationId="{C395AE4E-A7D8-464A-9B23-4747629AD39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D3B54B-1DB4-4548-B55C-A419C7CB6B35}" type="datetimeFigureOut">
              <a:rPr lang="nl-NL" smtClean="0"/>
              <a:t>13-12-2021</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66D42F-A6E9-4566-9B51-2DB85E40270C}" type="slidenum">
              <a:rPr lang="nl-NL" smtClean="0"/>
              <a:t>‹nr.›</a:t>
            </a:fld>
            <a:endParaRPr lang="nl-NL"/>
          </a:p>
        </p:txBody>
      </p:sp>
    </p:spTree>
    <p:extLst>
      <p:ext uri="{BB962C8B-B14F-4D97-AF65-F5344CB8AC3E}">
        <p14:creationId xmlns:p14="http://schemas.microsoft.com/office/powerpoint/2010/main" val="944656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9FFDD6-80DA-4732-AB62-D182E15B6E20}" type="datetimeFigureOut">
              <a:rPr lang="nl-NL" smtClean="0"/>
              <a:t>13-12-2021</a:t>
            </a:fld>
            <a:endParaRPr lang="nl-NL"/>
          </a:p>
        </p:txBody>
      </p:sp>
      <p:sp>
        <p:nvSpPr>
          <p:cNvPr id="4" name="Slide Image Placeholder 3"/>
          <p:cNvSpPr>
            <a:spLocks noGrp="1" noRot="1" noChangeAspect="1"/>
          </p:cNvSpPr>
          <p:nvPr>
            <p:ph type="sldImg" idx="2"/>
          </p:nvPr>
        </p:nvSpPr>
        <p:spPr>
          <a:xfrm>
            <a:off x="-57150" y="649288"/>
            <a:ext cx="6972300" cy="3922712"/>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813568" y="4714504"/>
            <a:ext cx="5230863" cy="376447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7D123-C831-4A2D-920C-8F39C4D8C04B}" type="slidenum">
              <a:rPr lang="nl-NL" smtClean="0"/>
              <a:t>‹nr.›</a:t>
            </a:fld>
            <a:endParaRPr lang="nl-NL"/>
          </a:p>
        </p:txBody>
      </p:sp>
    </p:spTree>
    <p:extLst>
      <p:ext uri="{BB962C8B-B14F-4D97-AF65-F5344CB8AC3E}">
        <p14:creationId xmlns:p14="http://schemas.microsoft.com/office/powerpoint/2010/main" val="138715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355600" indent="-171450" algn="l" defTabSz="914400" rtl="0" eaLnBrk="1" latinLnBrk="0" hangingPunct="1">
      <a:buFont typeface="Arial" pitchFamily="34" charset="0"/>
      <a:buChar char="•"/>
      <a:defRPr sz="1200" kern="1200">
        <a:solidFill>
          <a:schemeClr val="tx1"/>
        </a:solidFill>
        <a:latin typeface="+mn-lt"/>
        <a:ea typeface="+mn-ea"/>
        <a:cs typeface="+mn-cs"/>
      </a:defRPr>
    </a:lvl2pPr>
    <a:lvl3pPr marL="622300" indent="-171450" algn="l" defTabSz="914400" rtl="0" eaLnBrk="1" latinLnBrk="0" hangingPunct="1">
      <a:buFont typeface="Arial" pitchFamily="34" charset="0"/>
      <a:buChar char="•"/>
      <a:defRPr sz="1200" kern="1200">
        <a:solidFill>
          <a:schemeClr val="tx1"/>
        </a:solidFill>
        <a:latin typeface="+mn-lt"/>
        <a:ea typeface="+mn-ea"/>
        <a:cs typeface="+mn-cs"/>
      </a:defRPr>
    </a:lvl3pPr>
    <a:lvl4pPr marL="895350" indent="-171450" algn="l" defTabSz="914400" rtl="0" eaLnBrk="1" latinLnBrk="0" hangingPunct="1">
      <a:buFont typeface="Arial" pitchFamily="34" charset="0"/>
      <a:buChar char="•"/>
      <a:defRPr sz="1200" kern="1200">
        <a:solidFill>
          <a:schemeClr val="tx1"/>
        </a:solidFill>
        <a:latin typeface="+mn-lt"/>
        <a:ea typeface="+mn-ea"/>
        <a:cs typeface="+mn-cs"/>
      </a:defRPr>
    </a:lvl4pPr>
    <a:lvl5pPr marL="1162050" indent="-171450" algn="l" defTabSz="914400" rtl="0" eaLnBrk="1" latinLnBrk="0" hangingPunct="1">
      <a:buFont typeface="Arial"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649288"/>
            <a:ext cx="6972300" cy="3922712"/>
          </a:xfrm>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9BE7D123-C831-4A2D-920C-8F39C4D8C04B}" type="slidenum">
              <a:rPr lang="nl-NL" smtClean="0"/>
              <a:t>0</a:t>
            </a:fld>
            <a:endParaRPr lang="nl-NL"/>
          </a:p>
        </p:txBody>
      </p:sp>
    </p:spTree>
    <p:extLst>
      <p:ext uri="{BB962C8B-B14F-4D97-AF65-F5344CB8AC3E}">
        <p14:creationId xmlns:p14="http://schemas.microsoft.com/office/powerpoint/2010/main" val="491770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1.bin"/><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oleObject" Target="../embeddings/oleObject3.bin"/><Relationship Id="rId5" Type="http://schemas.openxmlformats.org/officeDocument/2006/relationships/image" Target="../media/image1.jp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4.xml"/><Relationship Id="rId7" Type="http://schemas.openxmlformats.org/officeDocument/2006/relationships/oleObject" Target="../embeddings/oleObject4.bin"/><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1.jpg"/><Relationship Id="rId5"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image" Target="../media/image13.tif"/></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oleObject" Target="../embeddings/oleObject1.bin"/><Relationship Id="rId5" Type="http://schemas.openxmlformats.org/officeDocument/2006/relationships/image" Target="../media/image4.jp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3.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oleObject" Target="../embeddings/oleObject1.bin"/><Relationship Id="rId5" Type="http://schemas.openxmlformats.org/officeDocument/2006/relationships/image" Target="../media/image5.jp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oleObject" Target="../embeddings/oleObject1.bin"/><Relationship Id="rId5" Type="http://schemas.openxmlformats.org/officeDocument/2006/relationships/image" Target="../media/image6.jp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3.em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oleObject" Target="../embeddings/oleObject1.bin"/><Relationship Id="rId5" Type="http://schemas.openxmlformats.org/officeDocument/2006/relationships/image" Target="../media/image7.jp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oleObject" Target="../embeddings/oleObject1.bin"/><Relationship Id="rId5" Type="http://schemas.openxmlformats.org/officeDocument/2006/relationships/image" Target="../media/image8.jp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3.e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oleObject" Target="../embeddings/oleObject1.bin"/><Relationship Id="rId5" Type="http://schemas.openxmlformats.org/officeDocument/2006/relationships/image" Target="../media/image9.jp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e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oleObject" Target="../embeddings/oleObject1.bin"/><Relationship Id="rId5" Type="http://schemas.openxmlformats.org/officeDocument/2006/relationships/image" Target="../media/image10.jp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oleObject" Target="../embeddings/oleObject2.bin"/><Relationship Id="rId5" Type="http://schemas.openxmlformats.org/officeDocument/2006/relationships/image" Target="../media/image11.jp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rovinciehuis">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2434475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custDataLst>
              <p:tags r:id="rId2"/>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
        <p:nvSpPr>
          <p:cNvPr id="3" name="Subtitle 2"/>
          <p:cNvSpPr>
            <a:spLocks noGrp="1"/>
          </p:cNvSpPr>
          <p:nvPr>
            <p:ph type="subTitle" idx="1" hasCustomPrompt="1"/>
            <p:custDataLst>
              <p:tags r:id="rId3"/>
            </p:custDataLst>
          </p:nvPr>
        </p:nvSpPr>
        <p:spPr>
          <a:xfrm>
            <a:off x="882462" y="2714400"/>
            <a:ext cx="3546663"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Tree>
    <p:extLst>
      <p:ext uri="{BB962C8B-B14F-4D97-AF65-F5344CB8AC3E}">
        <p14:creationId xmlns:p14="http://schemas.microsoft.com/office/powerpoint/2010/main" val="3595500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Titel en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10652"/>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
        <p:nvSpPr>
          <p:cNvPr id="3" name="Content Placeholder 2"/>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2340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kst en fot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397382830"/>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571500" y="1308190"/>
            <a:ext cx="3546663" cy="423449"/>
          </a:xfrm>
          <a:prstGeom prst="rect">
            <a:avLst/>
          </a:prstGeom>
        </p:spPr>
        <p:txBody>
          <a:bodyPr wrap="square">
            <a:spAutoFit/>
          </a:bodyPr>
          <a:lstStyle>
            <a:lvl1pPr marL="0" indent="0" algn="l">
              <a:lnSpc>
                <a:spcPct val="150000"/>
              </a:lnSpc>
              <a:buNone/>
              <a:defRPr sz="1600">
                <a:solidFill>
                  <a:srgbClr val="281F6B"/>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a:t>
            </a:r>
            <a:r>
              <a:rPr lang="nl-NL"/>
              <a:t>om tekst toe te voegen</a:t>
            </a:r>
            <a:endParaRPr lang="nl-NL" dirty="0"/>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sp>
        <p:nvSpPr>
          <p:cNvPr id="6" name="Title 1">
            <a:extLst>
              <a:ext uri="{FF2B5EF4-FFF2-40B4-BE49-F238E27FC236}">
                <a16:creationId xmlns:a16="http://schemas.microsoft.com/office/drawing/2014/main" id="{74D379FD-8BD4-4811-9807-915B475696A5}"/>
              </a:ext>
            </a:extLst>
          </p:cNvPr>
          <p:cNvSpPr>
            <a:spLocks noGrp="1"/>
          </p:cNvSpPr>
          <p:nvPr>
            <p:ph type="title" hasCustomPrompt="1"/>
          </p:nvPr>
        </p:nvSpPr>
        <p:spPr>
          <a:xfrm>
            <a:off x="571500" y="701083"/>
            <a:ext cx="4914900"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3164657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679357" y="4807511"/>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2" name="Slide Number Placeholder 1"/>
          <p:cNvSpPr>
            <a:spLocks noGrp="1"/>
          </p:cNvSpPr>
          <p:nvPr>
            <p:ph type="sldNum" sz="quarter" idx="12"/>
          </p:nvPr>
        </p:nvSpPr>
        <p:spPr>
          <a:xfrm>
            <a:off x="624849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59CA5524-084C-47F7-AA3A-A8A468C72153}"/>
              </a:ext>
            </a:extLst>
          </p:cNvPr>
          <p:cNvSpPr>
            <a:spLocks noGrp="1"/>
          </p:cNvSpPr>
          <p:nvPr>
            <p:ph type="body" idx="1" hasCustomPrompt="1"/>
          </p:nvPr>
        </p:nvSpPr>
        <p:spPr>
          <a:xfrm>
            <a:off x="2367757" y="1992355"/>
            <a:ext cx="4141786" cy="434093"/>
          </a:xfrm>
          <a:prstGeom prst="rect">
            <a:avLst/>
          </a:prstGeom>
        </p:spPr>
        <p:txBody>
          <a:bodyPr wrap="square" anchor="b">
            <a:spAutoFit/>
          </a:bodyPr>
          <a:lstStyle>
            <a:lvl1pPr marL="0" indent="0">
              <a:buNone/>
              <a:defRPr sz="2800" i="1">
                <a:solidFill>
                  <a:srgbClr val="281F6B"/>
                </a:solidFill>
                <a:latin typeface="Georgia" panose="02040502050405020303" pitchFamily="18"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“Provinciale uitspraken”</a:t>
            </a:r>
            <a:endParaRPr lang="nl-NL" dirty="0"/>
          </a:p>
        </p:txBody>
      </p:sp>
      <p:sp>
        <p:nvSpPr>
          <p:cNvPr id="10" name="Text Placeholder 2">
            <a:extLst>
              <a:ext uri="{FF2B5EF4-FFF2-40B4-BE49-F238E27FC236}">
                <a16:creationId xmlns:a16="http://schemas.microsoft.com/office/drawing/2014/main" id="{7559AA1B-0F4A-4100-A194-0177CDBD4499}"/>
              </a:ext>
            </a:extLst>
          </p:cNvPr>
          <p:cNvSpPr>
            <a:spLocks noGrp="1"/>
          </p:cNvSpPr>
          <p:nvPr>
            <p:ph type="body" idx="13" hasCustomPrompt="1"/>
          </p:nvPr>
        </p:nvSpPr>
        <p:spPr>
          <a:xfrm>
            <a:off x="5916708" y="2719481"/>
            <a:ext cx="2541586" cy="248017"/>
          </a:xfrm>
          <a:prstGeom prst="rect">
            <a:avLst/>
          </a:prstGeom>
        </p:spPr>
        <p:txBody>
          <a:bodyPr wrap="square" anchor="b">
            <a:spAutoFit/>
          </a:bodyPr>
          <a:lstStyle>
            <a:lvl1pPr marL="0" indent="0">
              <a:buNone/>
              <a:defRPr sz="1600">
                <a:solidFill>
                  <a:srgbClr val="281F6B"/>
                </a:solidFill>
                <a:latin typeface="Calibri" panose="020F0502020204030204" pitchFamily="34"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 ─ Dhr. V. van Achternaam</a:t>
            </a:r>
            <a:endParaRPr lang="nl-NL" dirty="0"/>
          </a:p>
        </p:txBody>
      </p:sp>
    </p:spTree>
    <p:extLst>
      <p:ext uri="{BB962C8B-B14F-4D97-AF65-F5344CB8AC3E}">
        <p14:creationId xmlns:p14="http://schemas.microsoft.com/office/powerpoint/2010/main" val="315638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 en object met bal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8A8737B4-2FD5-4A45-987F-9128F9ACD984}"/>
              </a:ext>
            </a:extLst>
          </p:cNvPr>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1">
            <a:extLst>
              <a:ext uri="{FF2B5EF4-FFF2-40B4-BE49-F238E27FC236}">
                <a16:creationId xmlns:a16="http://schemas.microsoft.com/office/drawing/2014/main" id="{51FE92D4-CAAE-4DC0-B3B6-4690BA86B02D}"/>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579036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en 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71500" y="1357070"/>
            <a:ext cx="8283575" cy="331116"/>
          </a:xfrm>
          <a:prstGeom prst="rect">
            <a:avLst/>
          </a:prstGeom>
        </p:spPr>
        <p:txBody>
          <a:bodyPr wrap="square" anchor="b">
            <a:spAutoFit/>
          </a:bodyPr>
          <a:lstStyle>
            <a:lvl1pPr marL="0" indent="0">
              <a:lnSpc>
                <a:spcPct val="150000"/>
              </a:lnSpc>
              <a:buNone/>
              <a:defRPr sz="1600">
                <a:solidFill>
                  <a:srgbClr val="281F6B"/>
                </a:solidFill>
                <a:latin typeface="Calibri" panose="020F0502020204030204" pitchFamily="34"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dirty="0"/>
              <a:t>Klik om tekst toe te voegen</a:t>
            </a:r>
          </a:p>
        </p:txBody>
      </p:sp>
      <p:sp>
        <p:nvSpPr>
          <p:cNvPr id="7" name="Slide Number Placeholder 3">
            <a:extLst>
              <a:ext uri="{FF2B5EF4-FFF2-40B4-BE49-F238E27FC236}">
                <a16:creationId xmlns:a16="http://schemas.microsoft.com/office/drawing/2014/main" id="{EBB238C0-88EA-4AB1-A12F-847285A483A1}"/>
              </a:ext>
            </a:extLst>
          </p:cNvPr>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8" name="Footer Placeholder 4">
            <a:extLst>
              <a:ext uri="{FF2B5EF4-FFF2-40B4-BE49-F238E27FC236}">
                <a16:creationId xmlns:a16="http://schemas.microsoft.com/office/drawing/2014/main" id="{12C17670-B6DA-429C-B383-715F8716AABD}"/>
              </a:ext>
            </a:extLst>
          </p:cNvPr>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9" name="Title 1">
            <a:extLst>
              <a:ext uri="{FF2B5EF4-FFF2-40B4-BE49-F238E27FC236}">
                <a16:creationId xmlns:a16="http://schemas.microsoft.com/office/drawing/2014/main" id="{06455126-5ADC-47ED-94E6-E82C3650B0C4}"/>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3594728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ee object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1">
            <a:extLst>
              <a:ext uri="{FF2B5EF4-FFF2-40B4-BE49-F238E27FC236}">
                <a16:creationId xmlns:a16="http://schemas.microsoft.com/office/drawing/2014/main" id="{25E1462B-417B-43F8-8006-2E8D236C3521}"/>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2788469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ergelijk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935332"/>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935331"/>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ext Placeholder 2">
            <a:extLst>
              <a:ext uri="{FF2B5EF4-FFF2-40B4-BE49-F238E27FC236}">
                <a16:creationId xmlns:a16="http://schemas.microsoft.com/office/drawing/2014/main" id="{05900265-61E5-48CF-A03D-0321B8BD481D}"/>
              </a:ext>
            </a:extLst>
          </p:cNvPr>
          <p:cNvSpPr>
            <a:spLocks noGrp="1"/>
          </p:cNvSpPr>
          <p:nvPr>
            <p:ph type="body" idx="16" hasCustomPrompt="1"/>
          </p:nvPr>
        </p:nvSpPr>
        <p:spPr>
          <a:xfrm>
            <a:off x="571499"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een tekst</a:t>
            </a:r>
            <a:br>
              <a:rPr lang="nl-NL" dirty="0"/>
            </a:br>
            <a:r>
              <a:rPr lang="nl-NL" dirty="0"/>
              <a:t>toe te voegen</a:t>
            </a:r>
          </a:p>
        </p:txBody>
      </p:sp>
      <p:sp>
        <p:nvSpPr>
          <p:cNvPr id="9" name="Text Placeholder 2">
            <a:extLst>
              <a:ext uri="{FF2B5EF4-FFF2-40B4-BE49-F238E27FC236}">
                <a16:creationId xmlns:a16="http://schemas.microsoft.com/office/drawing/2014/main" id="{6BED6F69-8339-4760-9BE7-47E46CBE0354}"/>
              </a:ext>
            </a:extLst>
          </p:cNvPr>
          <p:cNvSpPr>
            <a:spLocks noGrp="1"/>
          </p:cNvSpPr>
          <p:nvPr>
            <p:ph type="body" idx="17" hasCustomPrompt="1"/>
          </p:nvPr>
        </p:nvSpPr>
        <p:spPr>
          <a:xfrm>
            <a:off x="4809671"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een tekst</a:t>
            </a:r>
            <a:br>
              <a:rPr lang="nl-NL" dirty="0"/>
            </a:br>
            <a:r>
              <a:rPr lang="nl-NL" dirty="0"/>
              <a:t>toe te voegen</a:t>
            </a:r>
          </a:p>
        </p:txBody>
      </p:sp>
      <p:sp>
        <p:nvSpPr>
          <p:cNvPr id="12" name="Title 1">
            <a:extLst>
              <a:ext uri="{FF2B5EF4-FFF2-40B4-BE49-F238E27FC236}">
                <a16:creationId xmlns:a16="http://schemas.microsoft.com/office/drawing/2014/main" id="{7B97601A-A2C5-4823-81F0-9E9AC15A1B7C}"/>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858398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lleen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p>
        </p:txBody>
      </p:sp>
      <p:sp>
        <p:nvSpPr>
          <p:cNvPr id="3" name="Slide Number Placeholder 2"/>
          <p:cNvSpPr>
            <a:spLocks noGrp="1"/>
          </p:cNvSpPr>
          <p:nvPr>
            <p:ph type="sldNum" sz="quarter" idx="12"/>
          </p:nvPr>
        </p:nvSpPr>
        <p:spPr>
          <a:xfrm>
            <a:off x="6329176"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‹nr.›</a:t>
            </a:fld>
            <a:endParaRPr lang="nl-N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E93F1C08-4B53-4E38-9535-D52BB86266CF}"/>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dirty="0"/>
              <a:t>Klik om een titel te maken</a:t>
            </a:r>
          </a:p>
        </p:txBody>
      </p:sp>
    </p:spTree>
    <p:extLst>
      <p:ext uri="{BB962C8B-B14F-4D97-AF65-F5344CB8AC3E}">
        <p14:creationId xmlns:p14="http://schemas.microsoft.com/office/powerpoint/2010/main" val="674268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iet invoegen (systeemdia)">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552546039"/>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4" name="Object 3" hidden="1"/>
                      <p:cNvPicPr/>
                      <p:nvPr/>
                    </p:nvPicPr>
                    <p:blipFill>
                      <a:blip r:embed="rId8"/>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882462" y="2714400"/>
            <a:ext cx="3538800"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sp>
        <p:nvSpPr>
          <p:cNvPr id="6" name="Title 1">
            <a:extLst>
              <a:ext uri="{FF2B5EF4-FFF2-40B4-BE49-F238E27FC236}">
                <a16:creationId xmlns:a16="http://schemas.microsoft.com/office/drawing/2014/main" id="{DE8770D6-BA0A-4BC7-98BB-F39F27455F12}"/>
              </a:ext>
            </a:extLst>
          </p:cNvPr>
          <p:cNvSpPr>
            <a:spLocks noGrp="1"/>
          </p:cNvSpPr>
          <p:nvPr>
            <p:ph type="ctrTitle" hasCustomPrompt="1"/>
            <p:custDataLst>
              <p:tags r:id="rId4"/>
            </p:custDataLst>
          </p:nvPr>
        </p:nvSpPr>
        <p:spPr>
          <a:xfrm>
            <a:off x="882461" y="1938337"/>
            <a:ext cx="4770194"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pic>
        <p:nvPicPr>
          <p:cNvPr id="3" name="Afbeelding 2">
            <a:extLst>
              <a:ext uri="{FF2B5EF4-FFF2-40B4-BE49-F238E27FC236}">
                <a16:creationId xmlns:a16="http://schemas.microsoft.com/office/drawing/2014/main" id="{3AAB070F-B317-4B96-B2B5-CE6D2A7BCA3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78799" y="1752300"/>
            <a:ext cx="565200" cy="3391200"/>
          </a:xfrm>
          <a:prstGeom prst="rect">
            <a:avLst/>
          </a:prstGeom>
        </p:spPr>
      </p:pic>
    </p:spTree>
    <p:extLst>
      <p:ext uri="{BB962C8B-B14F-4D97-AF65-F5344CB8AC3E}">
        <p14:creationId xmlns:p14="http://schemas.microsoft.com/office/powerpoint/2010/main" val="3203480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ereikbaar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66165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7" name="Title 1">
            <a:extLst>
              <a:ext uri="{FF2B5EF4-FFF2-40B4-BE49-F238E27FC236}">
                <a16:creationId xmlns:a16="http://schemas.microsoft.com/office/drawing/2014/main" id="{EBCE4183-3CC1-4278-A7B6-861E50254297}"/>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50718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Concurrerend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9169803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8462F47E-F438-4019-B1F1-6D0737D9B6A6}"/>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428613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Gezond en Veilig">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6830722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33ECE84D-3D96-469C-AB47-0EC9729405FC}"/>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38382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amenwerk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709060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8D617417-A6C0-4BE7-975C-595A3277DC7A}"/>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77067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chone Energi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158270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015F2F36-69B0-4EF4-ACA4-5167DDA640CE}"/>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184183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terke Steden en Dorp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4931414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BEE8E29C-CDBC-4BA0-A00E-65C8FC548138}"/>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288530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Versterken Natuu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4229138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6" name="Title 1">
            <a:extLst>
              <a:ext uri="{FF2B5EF4-FFF2-40B4-BE49-F238E27FC236}">
                <a16:creationId xmlns:a16="http://schemas.microsoft.com/office/drawing/2014/main" id="{188D1807-ED12-4152-BA69-3891B0FF0C61}"/>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99297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igen Cov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1"/>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dirty="0"/>
              <a:t>Klik op het pictogram om </a:t>
            </a:r>
            <a:br>
              <a:rPr lang="nl-NL" dirty="0"/>
            </a:br>
            <a:r>
              <a:rPr lang="nl-NL" dirty="0"/>
              <a:t>een afbeelding in te voegen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4526561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7" name="Subtitle 2">
            <a:extLst>
              <a:ext uri="{FF2B5EF4-FFF2-40B4-BE49-F238E27FC236}">
                <a16:creationId xmlns:a16="http://schemas.microsoft.com/office/drawing/2014/main" id="{E8DCF166-39A4-4A13-85DF-E6F8B3C14FFC}"/>
              </a:ext>
            </a:extLst>
          </p:cNvPr>
          <p:cNvSpPr>
            <a:spLocks noGrp="1"/>
          </p:cNvSpPr>
          <p:nvPr>
            <p:ph type="subTitle" idx="1" hasCustomPrompt="1"/>
            <p:custDataLst>
              <p:tags r:id="rId3"/>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een ondertitel te maken</a:t>
            </a:r>
          </a:p>
        </p:txBody>
      </p:sp>
      <p:sp>
        <p:nvSpPr>
          <p:cNvPr id="2" name="Titel 1">
            <a:extLst>
              <a:ext uri="{FF2B5EF4-FFF2-40B4-BE49-F238E27FC236}">
                <a16:creationId xmlns:a16="http://schemas.microsoft.com/office/drawing/2014/main" id="{36159650-3484-4E65-A421-ACC3EE44854B}"/>
              </a:ext>
            </a:extLst>
          </p:cNvPr>
          <p:cNvSpPr>
            <a:spLocks noGrp="1"/>
          </p:cNvSpPr>
          <p:nvPr>
            <p:ph type="title" hasCustomPrompt="1"/>
          </p:nvPr>
        </p:nvSpPr>
        <p:spPr>
          <a:xfrm>
            <a:off x="882462" y="1936800"/>
            <a:ext cx="4659356" cy="583200"/>
          </a:xfrm>
          <a:prstGeom prst="rect">
            <a:avLst/>
          </a:prstGeom>
        </p:spPr>
        <p:txBody>
          <a:bodyPr/>
          <a:lstStyle>
            <a:lvl1pPr>
              <a:defRPr sz="3200">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359685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682000" y="4795200"/>
            <a:ext cx="2895600" cy="138499"/>
          </a:xfrm>
          <a:prstGeom prst="rect">
            <a:avLst/>
          </a:prstGeom>
        </p:spPr>
        <p:txBody>
          <a:bodyPr vert="horz" lIns="0" tIns="0" rIns="0" bIns="0" rtlCol="0" anchor="t" anchorCtr="0">
            <a:spAutoFit/>
          </a:bodyPr>
          <a:lstStyle>
            <a:lvl1pPr algn="l">
              <a:defRPr sz="900">
                <a:solidFill>
                  <a:schemeClr val="tx1"/>
                </a:solidFill>
                <a:latin typeface="Calibri" panose="020F0502020204030204" pitchFamily="34" charset="0"/>
                <a:cs typeface="Calibri" panose="020F0502020204030204" pitchFamily="34" charset="0"/>
              </a:defRPr>
            </a:lvl1p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10" name="Slide Number Placeholder 5"/>
          <p:cNvSpPr>
            <a:spLocks noGrp="1"/>
          </p:cNvSpPr>
          <p:nvPr>
            <p:ph type="sldNum" sz="quarter" idx="4"/>
          </p:nvPr>
        </p:nvSpPr>
        <p:spPr>
          <a:xfrm>
            <a:off x="6274800" y="4795200"/>
            <a:ext cx="2133600" cy="138499"/>
          </a:xfrm>
          <a:prstGeom prst="rect">
            <a:avLst/>
          </a:prstGeom>
        </p:spPr>
        <p:txBody>
          <a:bodyPr vert="horz" lIns="0" tIns="0" rIns="0" bIns="0" rtlCol="0" anchor="t" anchorCtr="0">
            <a:spAutoFit/>
          </a:bodyPr>
          <a:lstStyle>
            <a:lvl1pPr>
              <a:defRPr lang="nl-NL" sz="900" smtClean="0"/>
            </a:lvl1pPr>
          </a:lstStyle>
          <a:p>
            <a:pPr algn="r"/>
            <a:fld id="{52CD5E70-B072-4ABF-98D2-981DEBBF7F7D}" type="slidenum">
              <a:rPr lang="nl-NL" smtClean="0"/>
              <a:pPr algn="r"/>
              <a:t>‹nr.›</a:t>
            </a:fld>
            <a:endParaRPr lang="nl-NL"/>
          </a:p>
        </p:txBody>
      </p:sp>
      <p:sp>
        <p:nvSpPr>
          <p:cNvPr id="7" name="Content Placeholder 2">
            <a:extLst>
              <a:ext uri="{FF2B5EF4-FFF2-40B4-BE49-F238E27FC236}">
                <a16:creationId xmlns:a16="http://schemas.microsoft.com/office/drawing/2014/main" id="{E2C46C9D-AA03-4E57-BF9E-72B03BAB849B}"/>
              </a:ext>
            </a:extLst>
          </p:cNvPr>
          <p:cNvSpPr txBox="1">
            <a:spLocks/>
          </p:cNvSpPr>
          <p:nvPr userDrawn="1"/>
        </p:nvSpPr>
        <p:spPr>
          <a:xfrm>
            <a:off x="571500" y="1428750"/>
            <a:ext cx="7837488" cy="3139679"/>
          </a:xfrm>
          <a:prstGeom prst="rect">
            <a:avLst/>
          </a:prstGeom>
        </p:spPr>
        <p:txBody>
          <a:bodyPr>
            <a:normAutofit/>
          </a:bodyPr>
          <a:lstStyle>
            <a:lvl1pPr marL="180975" indent="-180975" algn="l" defTabSz="914400" rtl="0" eaLnBrk="1" latinLnBrk="0" hangingPunct="1">
              <a:lnSpc>
                <a:spcPct val="150000"/>
              </a:lnSpc>
              <a:spcBef>
                <a:spcPts val="0"/>
              </a:spcBef>
              <a:buFont typeface="Wingdings" panose="05000000000000000000" pitchFamily="2" charset="2"/>
              <a:buChar char="§"/>
              <a:defRPr sz="1600" kern="1200">
                <a:solidFill>
                  <a:srgbClr val="281F6B"/>
                </a:solidFill>
                <a:latin typeface="Calibri" panose="020F0502020204030204" pitchFamily="34" charset="0"/>
                <a:ea typeface="+mn-ea"/>
                <a:cs typeface="Calibri" panose="020F0502020204030204" pitchFamily="34" charset="0"/>
              </a:defRPr>
            </a:lvl1pPr>
            <a:lvl2pPr marL="3619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2pPr>
            <a:lvl3pPr marL="542925"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3pPr>
            <a:lvl4pPr marL="714375" indent="-171450" algn="l" defTabSz="914400" rtl="0" eaLnBrk="1" latinLnBrk="0" hangingPunct="1">
              <a:lnSpc>
                <a:spcPct val="150000"/>
              </a:lnSpc>
              <a:spcBef>
                <a:spcPts val="0"/>
              </a:spcBef>
              <a:buFont typeface="Arial" pitchFamily="34" charset="0"/>
              <a:buChar char="–"/>
              <a:defRPr sz="1600" kern="1200" baseline="0">
                <a:solidFill>
                  <a:srgbClr val="281F6B"/>
                </a:solidFill>
                <a:latin typeface="Calibri" panose="020F0502020204030204" pitchFamily="34" charset="0"/>
                <a:ea typeface="+mn-ea"/>
                <a:cs typeface="Calibri" panose="020F0502020204030204" pitchFamily="34" charset="0"/>
              </a:defRPr>
            </a:lvl4pPr>
            <a:lvl5pPr marL="8953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a:t>Eerste niveau</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tle 1">
            <a:extLst>
              <a:ext uri="{FF2B5EF4-FFF2-40B4-BE49-F238E27FC236}">
                <a16:creationId xmlns:a16="http://schemas.microsoft.com/office/drawing/2014/main" id="{C613C4F1-36D1-45A6-AE27-272B3FF72BFB}"/>
              </a:ext>
            </a:extLst>
          </p:cNvPr>
          <p:cNvSpPr txBox="1">
            <a:spLocks/>
          </p:cNvSpPr>
          <p:nvPr userDrawn="1"/>
        </p:nvSpPr>
        <p:spPr>
          <a:xfrm>
            <a:off x="571500" y="701083"/>
            <a:ext cx="7837488" cy="492443"/>
          </a:xfrm>
          <a:prstGeom prst="rect">
            <a:avLst/>
          </a:prstGeom>
        </p:spPr>
        <p:txBody>
          <a:bodyPr/>
          <a:lstStyle>
            <a:lvl1pPr algn="l" defTabSz="914400" rtl="0" eaLnBrk="1" latinLnBrk="0" hangingPunct="1">
              <a:spcBef>
                <a:spcPct val="0"/>
              </a:spcBef>
              <a:buNone/>
              <a:defRPr sz="3200" b="1" kern="1200">
                <a:solidFill>
                  <a:srgbClr val="281F6B"/>
                </a:solidFill>
                <a:latin typeface="Calibri" panose="020F0502020204030204" pitchFamily="34" charset="0"/>
                <a:ea typeface="+mj-ea"/>
                <a:cs typeface="Calibri" panose="020F0502020204030204" pitchFamily="34" charset="0"/>
              </a:defRPr>
            </a:lvl1pPr>
          </a:lstStyle>
          <a:p>
            <a:r>
              <a:rPr lang="nl-NL"/>
              <a:t>Klik om een titel te maken</a:t>
            </a:r>
            <a:endParaRPr lang="nl-NL" dirty="0"/>
          </a:p>
        </p:txBody>
      </p:sp>
    </p:spTree>
    <p:extLst>
      <p:ext uri="{BB962C8B-B14F-4D97-AF65-F5344CB8AC3E}">
        <p14:creationId xmlns:p14="http://schemas.microsoft.com/office/powerpoint/2010/main" val="3504661127"/>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68" r:id="rId4"/>
    <p:sldLayoutId id="2147483669" r:id="rId5"/>
    <p:sldLayoutId id="2147483670" r:id="rId6"/>
    <p:sldLayoutId id="2147483671" r:id="rId7"/>
    <p:sldLayoutId id="2147483672" r:id="rId8"/>
    <p:sldLayoutId id="2147483677" r:id="rId9"/>
    <p:sldLayoutId id="2147483650" r:id="rId10"/>
    <p:sldLayoutId id="2147483673" r:id="rId11"/>
    <p:sldLayoutId id="2147483655" r:id="rId12"/>
    <p:sldLayoutId id="2147483675" r:id="rId13"/>
    <p:sldLayoutId id="2147483651" r:id="rId14"/>
    <p:sldLayoutId id="2147483652" r:id="rId15"/>
    <p:sldLayoutId id="2147483676" r:id="rId16"/>
    <p:sldLayoutId id="2147483654" r:id="rId17"/>
    <p:sldLayoutId id="2147483662" r:id="rId18"/>
  </p:sldLayoutIdLst>
  <p:hf hdr="0" dt="0"/>
  <p:txStyles>
    <p:titleStyle>
      <a:lvl1pPr algn="l" defTabSz="914400" rtl="0" eaLnBrk="1" latinLnBrk="0" hangingPunct="1">
        <a:spcBef>
          <a:spcPct val="0"/>
        </a:spcBef>
        <a:buNone/>
        <a:defRPr sz="2400" b="1" kern="1200">
          <a:solidFill>
            <a:schemeClr val="tx1"/>
          </a:solidFill>
          <a:latin typeface="+mj-lt"/>
          <a:ea typeface="+mj-ea"/>
          <a:cs typeface="+mj-cs"/>
        </a:defRPr>
      </a:lvl1pPr>
    </p:titleStyle>
    <p:bodyStyle>
      <a:lvl1pPr marL="342900" indent="-3429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1pPr>
      <a:lvl2pPr marL="742950" indent="-3810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2pPr>
      <a:lvl3pPr marL="107632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3pPr>
      <a:lvl4pPr marL="143827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4pPr>
      <a:lvl5pPr marL="1790700" indent="-35242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8.xml"/><Relationship Id="rId7" Type="http://schemas.openxmlformats.org/officeDocument/2006/relationships/oleObject" Target="../embeddings/oleObject5.bin"/><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9.xml"/><Relationship Id="rId9" Type="http://schemas.openxmlformats.org/officeDocument/2006/relationships/hyperlink" Target="http://learningguide.pzh.local/html/chapter_D8718761-60C9-480B-9E38-E1E8AFB9EA3F.ht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hyperlink" Target="http://www.data.europa.eu/"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opengroup.org/archimate-forum/archimate-overview" TargetMode="External"/><Relationship Id="rId2" Type="http://schemas.openxmlformats.org/officeDocument/2006/relationships/hyperlink" Target="https://www.opengroup.org/" TargetMode="External"/><Relationship Id="rId1" Type="http://schemas.openxmlformats.org/officeDocument/2006/relationships/slideLayout" Target="../slideLayouts/slideLayout10.xml"/><Relationship Id="rId6" Type="http://schemas.openxmlformats.org/officeDocument/2006/relationships/hyperlink" Target="https://www.archimatetool.com/blog/2020/04/18/c4-model-architecture-viewpoint-and-archi-4-7/" TargetMode="External"/><Relationship Id="rId5" Type="http://schemas.openxmlformats.org/officeDocument/2006/relationships/hyperlink" Target="https://www.infoq.com/articles/C4-architecture-model/" TargetMode="External"/><Relationship Id="rId4" Type="http://schemas.openxmlformats.org/officeDocument/2006/relationships/hyperlink" Target="https://www.archimatetoo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5056442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Title 5"/>
          <p:cNvSpPr>
            <a:spLocks noGrp="1"/>
          </p:cNvSpPr>
          <p:nvPr>
            <p:ph type="ctrTitle"/>
            <p:custDataLst>
              <p:tags r:id="rId2"/>
            </p:custDataLst>
          </p:nvPr>
        </p:nvSpPr>
        <p:spPr/>
        <p:txBody>
          <a:bodyPr/>
          <a:lstStyle/>
          <a:p>
            <a:r>
              <a:rPr lang="nl-NL" dirty="0"/>
              <a:t>Algoritmeregister</a:t>
            </a:r>
          </a:p>
        </p:txBody>
      </p:sp>
      <p:sp>
        <p:nvSpPr>
          <p:cNvPr id="7" name="Subtitle 6"/>
          <p:cNvSpPr>
            <a:spLocks noGrp="1"/>
          </p:cNvSpPr>
          <p:nvPr>
            <p:ph type="subTitle" idx="1"/>
            <p:custDataLst>
              <p:tags r:id="rId3"/>
            </p:custDataLst>
          </p:nvPr>
        </p:nvSpPr>
        <p:spPr>
          <a:xfrm>
            <a:off x="882462" y="2714400"/>
            <a:ext cx="3546663" cy="1109343"/>
          </a:xfrm>
        </p:spPr>
        <p:txBody>
          <a:bodyPr/>
          <a:lstStyle/>
          <a:p>
            <a:r>
              <a:rPr lang="en-US" i="1" dirty="0"/>
              <a:t>A mathematical formula should never be "owned" by anybody! Mathematics belongs to God. Donald Knuth.</a:t>
            </a:r>
          </a:p>
        </p:txBody>
      </p:sp>
      <p:sp>
        <p:nvSpPr>
          <p:cNvPr id="5" name="Rectangle 4">
            <a:hlinkClick r:id="rId9"/>
          </p:cNvPr>
          <p:cNvSpPr/>
          <p:nvPr>
            <p:custDataLst>
              <p:tags r:id="rId4"/>
            </p:custDataLst>
          </p:nvPr>
        </p:nvSpPr>
        <p:spPr>
          <a:xfrm>
            <a:off x="5846763" y="3950622"/>
            <a:ext cx="2574938" cy="10845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A. Batenburg</a:t>
            </a:r>
            <a:r>
              <a:rPr lang="nl-NL" sz="1200">
                <a:solidFill>
                  <a:schemeClr val="tx1"/>
                </a:solidFill>
              </a:rPr>
              <a:t>, 13 </a:t>
            </a:r>
            <a:r>
              <a:rPr lang="nl-NL" sz="1200" dirty="0">
                <a:solidFill>
                  <a:schemeClr val="tx1"/>
                </a:solidFill>
              </a:rPr>
              <a:t>december 2021</a:t>
            </a:r>
          </a:p>
        </p:txBody>
      </p:sp>
    </p:spTree>
    <p:extLst>
      <p:ext uri="{BB962C8B-B14F-4D97-AF65-F5344CB8AC3E}">
        <p14:creationId xmlns:p14="http://schemas.microsoft.com/office/powerpoint/2010/main" val="343454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a:highlight>
                  <a:srgbClr val="FFFF00"/>
                </a:highlight>
              </a:rPr>
              <a:t>Richtlijnen voor de ontwikkelde applicaties</a:t>
            </a:r>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fontScale="85000" lnSpcReduction="10000"/>
          </a:bodyPr>
          <a:lstStyle/>
          <a:p>
            <a:r>
              <a:rPr lang="nl-NL" dirty="0">
                <a:highlight>
                  <a:srgbClr val="FFFF00"/>
                </a:highlight>
              </a:rPr>
              <a:t>De applicaties die voor het AR worden ontwikkeld voldoen aan:</a:t>
            </a:r>
          </a:p>
          <a:p>
            <a:pPr lvl="1"/>
            <a:r>
              <a:rPr lang="nl-NL" dirty="0">
                <a:highlight>
                  <a:srgbClr val="FFFF00"/>
                </a:highlight>
              </a:rPr>
              <a:t>een extern gebruikte webapplicatie of mobiele webapp voldoet aan het cookie-beleid zoals dat is verankerd in de Telecommunicatiewet.</a:t>
            </a:r>
          </a:p>
          <a:p>
            <a:pPr lvl="1"/>
            <a:r>
              <a:rPr lang="nl-NL" dirty="0">
                <a:highlight>
                  <a:srgbClr val="FFFF00"/>
                </a:highlight>
              </a:rPr>
              <a:t>een interne website, een externe website of een mobiele webapp dient te voldoen aan de subset van de eisen van </a:t>
            </a:r>
            <a:r>
              <a:rPr lang="nl-NL" dirty="0" err="1">
                <a:highlight>
                  <a:srgbClr val="FFFF00"/>
                </a:highlight>
              </a:rPr>
              <a:t>Digitoegankelijk</a:t>
            </a:r>
            <a:r>
              <a:rPr lang="nl-NL" dirty="0">
                <a:highlight>
                  <a:srgbClr val="FFFF00"/>
                </a:highlight>
              </a:rPr>
              <a:t> met classificatie A of classificatie AA.</a:t>
            </a:r>
          </a:p>
          <a:p>
            <a:pPr lvl="1"/>
            <a:r>
              <a:rPr lang="nl-NL" dirty="0">
                <a:highlight>
                  <a:srgbClr val="FFFF00"/>
                </a:highlight>
              </a:rPr>
              <a:t>een intern gebruikte webapplicatie dient </a:t>
            </a:r>
            <a:r>
              <a:rPr lang="nl-NL" i="1" dirty="0">
                <a:highlight>
                  <a:srgbClr val="FFFF00"/>
                </a:highlight>
              </a:rPr>
              <a:t>in beginsel </a:t>
            </a:r>
            <a:r>
              <a:rPr lang="nl-NL" dirty="0">
                <a:highlight>
                  <a:srgbClr val="FFFF00"/>
                </a:highlight>
              </a:rPr>
              <a:t>te voldoen aan de subset van de eisen van </a:t>
            </a:r>
            <a:r>
              <a:rPr lang="nl-NL" dirty="0" err="1">
                <a:highlight>
                  <a:srgbClr val="FFFF00"/>
                </a:highlight>
              </a:rPr>
              <a:t>Digitoegankelijk</a:t>
            </a:r>
            <a:r>
              <a:rPr lang="nl-NL" dirty="0">
                <a:highlight>
                  <a:srgbClr val="FFFF00"/>
                </a:highlight>
              </a:rPr>
              <a:t> met classificatie A of classificatie AA.</a:t>
            </a:r>
          </a:p>
          <a:p>
            <a:pPr lvl="1"/>
            <a:r>
              <a:rPr lang="nl-NL" dirty="0">
                <a:highlight>
                  <a:srgbClr val="FFFF00"/>
                </a:highlight>
              </a:rPr>
              <a:t>een mobiele app dient te voldoen aan de hele set van ICT-beveiligingsrichtlijnen voor mobiele apps.</a:t>
            </a:r>
          </a:p>
          <a:p>
            <a:pPr lvl="1"/>
            <a:r>
              <a:rPr lang="nl-NL" dirty="0">
                <a:highlight>
                  <a:srgbClr val="FFFF00"/>
                </a:highlight>
              </a:rPr>
              <a:t>Een applicatie die gebruik maakt van een browser (HTML) ondersteunt de meest gebruikte browsers: Chrome, Firefox, Safari, </a:t>
            </a:r>
            <a:r>
              <a:rPr lang="nl-NL" dirty="0" err="1">
                <a:highlight>
                  <a:srgbClr val="FFFF00"/>
                </a:highlight>
              </a:rPr>
              <a:t>Edge</a:t>
            </a:r>
            <a:r>
              <a:rPr lang="nl-NL" dirty="0">
                <a:highlight>
                  <a:srgbClr val="FFFF00"/>
                </a:highlight>
              </a:rPr>
              <a:t>.</a:t>
            </a:r>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9</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585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a:t>Doelenmodel</a:t>
            </a:r>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62500" lnSpcReduction="20000"/>
          </a:bodyPr>
          <a:lstStyle/>
          <a:p>
            <a:r>
              <a:rPr lang="nl-NL" dirty="0"/>
              <a:t>Toch is het idee dat bovenstaande niet helemaal de te hanteren principes afdekt. Daarom is aanvullend gekeken naar wat de stakeholders willen. De stakeholders zijn beperkt tot belanghebbende (burger), volksvertegenwoordiger (raadslid), algoritmehouder (verantwoordelijke), </a:t>
            </a:r>
            <a:r>
              <a:rPr lang="nl-NL" dirty="0">
                <a:highlight>
                  <a:srgbClr val="FFFF00"/>
                </a:highlight>
              </a:rPr>
              <a:t>proceseigenaar</a:t>
            </a:r>
            <a:r>
              <a:rPr lang="nl-NL" dirty="0"/>
              <a:t> en de uitvoerder (handhaver). Kijkend naar hun user </a:t>
            </a:r>
            <a:r>
              <a:rPr lang="nl-NL" dirty="0" err="1"/>
              <a:t>stories</a:t>
            </a:r>
            <a:r>
              <a:rPr lang="nl-NL" dirty="0"/>
              <a:t> geeft dat een aantal waarden: Vertrouwen, Controleerbaarheid, Minimale eis openbaarheid, Verklaarbaarheid. Daarop is </a:t>
            </a:r>
            <a:r>
              <a:rPr lang="nl-NL" dirty="0" err="1"/>
              <a:t>Outcome</a:t>
            </a:r>
            <a:r>
              <a:rPr lang="nl-NL" dirty="0"/>
              <a:t> gedefinieerd die het doel Openbaarheid algoritmen ondersteunen. Dat levert de volgende vier principes:</a:t>
            </a:r>
          </a:p>
          <a:p>
            <a:pPr lvl="1"/>
            <a:r>
              <a:rPr lang="nl-NL" b="1" dirty="0"/>
              <a:t>Een goede informatiepositie</a:t>
            </a:r>
            <a:r>
              <a:rPr lang="nl-NL" dirty="0"/>
              <a:t>: Informatie is beschikbaar, bruikbaar en bestendig. Informatie wordt begrijpelijk gepresenteerd aan de afnemer (zowel binnen als buiten de organisatie), zodat deze aan het stuur zit omtrent het gebruik van zijn/haar data. Afnemers moeten in staat zijn incorrecte registratie van hun data te signaleren. Let wel: het gaat hier over de transparantie van het algoritme!</a:t>
            </a:r>
          </a:p>
          <a:p>
            <a:pPr lvl="1"/>
            <a:r>
              <a:rPr lang="nl-NL" b="1" dirty="0"/>
              <a:t>Grondslag van algoritme is bekend</a:t>
            </a:r>
            <a:r>
              <a:rPr lang="nl-NL" dirty="0"/>
              <a:t>: er moet een besluit zijn genomen over het gebruik van het algoritme en dat wordt in het AR beschreven.</a:t>
            </a:r>
          </a:p>
          <a:p>
            <a:pPr lvl="1"/>
            <a:r>
              <a:rPr lang="nl-NL" b="1" dirty="0"/>
              <a:t>AR standaard benoemt minimale set</a:t>
            </a:r>
            <a:r>
              <a:rPr lang="nl-NL" dirty="0"/>
              <a:t>: de standaard beschrijft welke gegevens altijd in de beschrijving van een algoritme staan. Dit zorgt dat de algoritmen op een vergelijkbaar niveau zijn ontsloten.</a:t>
            </a:r>
          </a:p>
          <a:p>
            <a:pPr lvl="1"/>
            <a:r>
              <a:rPr lang="nl-NL" b="1" dirty="0"/>
              <a:t>AR standaard omvat werking en data</a:t>
            </a:r>
            <a:r>
              <a:rPr lang="nl-NL" dirty="0"/>
              <a:t>: om een algoritme te kunnen snappen is het een eis de werking van het algoritme en de door het algoritme gebruikte data in het AR te beschrijven. </a:t>
            </a:r>
          </a:p>
          <a:p>
            <a:endParaRPr lang="nl-NL" dirty="0"/>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10</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289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4EC6A-9F31-4A96-9827-48617C19E8A7}"/>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highlight>
                  <a:srgbClr val="FFFF00"/>
                </a:highlight>
              </a:rPr>
              <a:t>Doelenmodel</a:t>
            </a:r>
          </a:p>
        </p:txBody>
      </p:sp>
      <p:sp>
        <p:nvSpPr>
          <p:cNvPr id="4" name="Tijdelijke aanduiding voor voettekst 3">
            <a:extLst>
              <a:ext uri="{FF2B5EF4-FFF2-40B4-BE49-F238E27FC236}">
                <a16:creationId xmlns:a16="http://schemas.microsoft.com/office/drawing/2014/main" id="{7AB6D430-5963-4E14-96EA-1171AC30AF31}"/>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5" name="Tijdelijke aanduiding voor dianummer 4">
            <a:extLst>
              <a:ext uri="{FF2B5EF4-FFF2-40B4-BE49-F238E27FC236}">
                <a16:creationId xmlns:a16="http://schemas.microsoft.com/office/drawing/2014/main" id="{DAF9F43F-1025-4473-93F9-1B65D57967B4}"/>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11</a:t>
            </a:fld>
            <a:endParaRPr lang="nl-NL"/>
          </a:p>
        </p:txBody>
      </p:sp>
      <p:pic>
        <p:nvPicPr>
          <p:cNvPr id="6" name="Afbeelding 5">
            <a:extLst>
              <a:ext uri="{FF2B5EF4-FFF2-40B4-BE49-F238E27FC236}">
                <a16:creationId xmlns:a16="http://schemas.microsoft.com/office/drawing/2014/main" id="{B05D5EEE-39AD-4E01-935F-E37EA1A3B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338" y="1053280"/>
            <a:ext cx="6594941" cy="3633226"/>
          </a:xfrm>
          <a:prstGeom prst="rect">
            <a:avLst/>
          </a:prstGeom>
        </p:spPr>
      </p:pic>
    </p:spTree>
    <p:extLst>
      <p:ext uri="{BB962C8B-B14F-4D97-AF65-F5344CB8AC3E}">
        <p14:creationId xmlns:p14="http://schemas.microsoft.com/office/powerpoint/2010/main" val="4145162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12</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0" y="1428750"/>
            <a:ext cx="7837488" cy="3139679"/>
          </a:xfrm>
        </p:spPr>
        <p:txBody>
          <a:bodyPr>
            <a:normAutofit/>
          </a:bodyPr>
          <a:lstStyle/>
          <a:p>
            <a:pPr>
              <a:spcAft>
                <a:spcPts val="600"/>
              </a:spcAft>
            </a:pPr>
            <a:r>
              <a:rPr lang="nl-NL" dirty="0"/>
              <a:t>Dit onderdeel beschrijft de bedrijfsobjecten, representaties, rollen en actoren.</a:t>
            </a:r>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a:t>Bedrijfsarchitectuur</a:t>
            </a:r>
          </a:p>
        </p:txBody>
      </p:sp>
      <p:pic>
        <p:nvPicPr>
          <p:cNvPr id="14" name="Afbeelding 13">
            <a:extLst>
              <a:ext uri="{FF2B5EF4-FFF2-40B4-BE49-F238E27FC236}">
                <a16:creationId xmlns:a16="http://schemas.microsoft.com/office/drawing/2014/main" id="{A201AC62-8545-4C8E-B7C9-7E6A09CC3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526" y="1982482"/>
            <a:ext cx="4528233" cy="2811602"/>
          </a:xfrm>
          <a:prstGeom prst="rect">
            <a:avLst/>
          </a:prstGeom>
        </p:spPr>
      </p:pic>
    </p:spTree>
    <p:extLst>
      <p:ext uri="{BB962C8B-B14F-4D97-AF65-F5344CB8AC3E}">
        <p14:creationId xmlns:p14="http://schemas.microsoft.com/office/powerpoint/2010/main" val="55335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a:t>Bedrijfsobjectenmodel</a:t>
            </a:r>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92500" lnSpcReduction="10000"/>
          </a:bodyPr>
          <a:lstStyle/>
          <a:p>
            <a:r>
              <a:rPr lang="nl-NL" dirty="0"/>
              <a:t>De hoofdlijn is dat </a:t>
            </a:r>
            <a:r>
              <a:rPr lang="nl-NL" dirty="0">
                <a:highlight>
                  <a:srgbClr val="FFFF00"/>
                </a:highlight>
              </a:rPr>
              <a:t>de toepassing van een algoritme </a:t>
            </a:r>
            <a:r>
              <a:rPr lang="nl-NL" dirty="0"/>
              <a:t>gebaseerd moet zijn op een grondslag (een wet, een regeling), wordt gebruikt in een proces en dat het algoritme gebruik maakt van data. Dat is de scope van de informatie die je over </a:t>
            </a:r>
            <a:r>
              <a:rPr lang="nl-NL" dirty="0">
                <a:highlight>
                  <a:srgbClr val="FFFF00"/>
                </a:highlight>
              </a:rPr>
              <a:t>de toepassing van </a:t>
            </a:r>
            <a:r>
              <a:rPr lang="nl-NL" dirty="0"/>
              <a:t>een algoritme nodig hebt.</a:t>
            </a:r>
          </a:p>
          <a:p>
            <a:r>
              <a:rPr lang="nl-NL" dirty="0"/>
              <a:t>In het proces is de uitkomst van het algoritme input om tot een besluit te komen.</a:t>
            </a:r>
          </a:p>
          <a:p>
            <a:r>
              <a:rPr lang="nl-NL" dirty="0"/>
              <a:t>Het besluit kan je aanvechten en daartegen dien je dan bezwaar in of stel je beroep in. Impliciet kan dat bezwaar of het beroep dan gaan over het algoritme. Maar je dient niet expliciet een bezwaar in tegen het algoritme zelf. Wel kan je bezwaar indienen of beroep instellen tegen het besluit om het algoritme in te zetten. Dat zo’n besluit er moet zijn is echter niet wettelijk geregeld.</a:t>
            </a:r>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13</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311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highlight>
                  <a:srgbClr val="FFFF00"/>
                </a:highlight>
              </a:rPr>
              <a:t>Bedrijfsobjectenmodel</a:t>
            </a:r>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14</a:t>
            </a:fld>
            <a:endParaRPr lang="nl-NL"/>
          </a:p>
        </p:txBody>
      </p:sp>
      <p:pic>
        <p:nvPicPr>
          <p:cNvPr id="7" name="Afbeelding 6">
            <a:extLst>
              <a:ext uri="{FF2B5EF4-FFF2-40B4-BE49-F238E27FC236}">
                <a16:creationId xmlns:a16="http://schemas.microsoft.com/office/drawing/2014/main" id="{B75D6EDA-2150-45C6-8C21-5B86E8AC6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203095"/>
            <a:ext cx="6663178" cy="3395351"/>
          </a:xfrm>
          <a:prstGeom prst="rect">
            <a:avLst/>
          </a:prstGeom>
        </p:spPr>
      </p:pic>
    </p:spTree>
    <p:extLst>
      <p:ext uri="{BB962C8B-B14F-4D97-AF65-F5344CB8AC3E}">
        <p14:creationId xmlns:p14="http://schemas.microsoft.com/office/powerpoint/2010/main" val="3813584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153B30-C3E5-4159-876F-F3F53110481D}"/>
              </a:ext>
            </a:extLst>
          </p:cNvPr>
          <p:cNvSpPr>
            <a:spLocks noGrp="1"/>
          </p:cNvSpPr>
          <p:nvPr>
            <p:ph type="title"/>
          </p:nvPr>
        </p:nvSpPr>
        <p:spPr/>
        <p:txBody>
          <a:bodyPr/>
          <a:lstStyle/>
          <a:p>
            <a:r>
              <a:rPr lang="nl-NL" dirty="0"/>
              <a:t>Rollen en actoren</a:t>
            </a:r>
          </a:p>
        </p:txBody>
      </p:sp>
      <p:sp>
        <p:nvSpPr>
          <p:cNvPr id="3" name="Tijdelijke aanduiding voor inhoud 2">
            <a:extLst>
              <a:ext uri="{FF2B5EF4-FFF2-40B4-BE49-F238E27FC236}">
                <a16:creationId xmlns:a16="http://schemas.microsoft.com/office/drawing/2014/main" id="{C211C2AD-0BAA-4F9C-BB4C-FBEAA913AE45}"/>
              </a:ext>
            </a:extLst>
          </p:cNvPr>
          <p:cNvSpPr>
            <a:spLocks noGrp="1"/>
          </p:cNvSpPr>
          <p:nvPr>
            <p:ph idx="1"/>
          </p:nvPr>
        </p:nvSpPr>
        <p:spPr>
          <a:xfrm>
            <a:off x="645459" y="1405697"/>
            <a:ext cx="7763529" cy="3139679"/>
          </a:xfrm>
        </p:spPr>
        <p:txBody>
          <a:bodyPr>
            <a:normAutofit fontScale="92500"/>
          </a:bodyPr>
          <a:lstStyle/>
          <a:p>
            <a:r>
              <a:rPr lang="nl-NL" dirty="0"/>
              <a:t>Vanuit de user </a:t>
            </a:r>
            <a:r>
              <a:rPr lang="nl-NL" dirty="0" err="1"/>
              <a:t>stories</a:t>
            </a:r>
            <a:r>
              <a:rPr lang="nl-NL" dirty="0"/>
              <a:t> zijn de volgende rollen van belang vanuit het </a:t>
            </a:r>
            <a:r>
              <a:rPr lang="nl-NL" b="1" dirty="0"/>
              <a:t>gebruik</a:t>
            </a:r>
            <a:r>
              <a:rPr lang="nl-NL" dirty="0"/>
              <a:t> van het algoritmeregister, die zijn in de figuur geel gemarkeerd: belanghebbende (focus op burger), volksvertegenwoordiger, </a:t>
            </a:r>
            <a:r>
              <a:rPr lang="nl-NL" dirty="0">
                <a:highlight>
                  <a:srgbClr val="FFFF00"/>
                </a:highlight>
              </a:rPr>
              <a:t>proceseigenaar</a:t>
            </a:r>
            <a:r>
              <a:rPr lang="nl-NL" dirty="0"/>
              <a:t>, uitvoerder (focus op handhaver) en algoritmehouder.</a:t>
            </a:r>
          </a:p>
          <a:p>
            <a:r>
              <a:rPr lang="nl-NL" dirty="0"/>
              <a:t>De volgende rollen zijn van belang vanuit het oogpunt van de </a:t>
            </a:r>
            <a:r>
              <a:rPr lang="nl-NL" b="1" dirty="0"/>
              <a:t>inhoud</a:t>
            </a:r>
            <a:r>
              <a:rPr lang="nl-NL" dirty="0"/>
              <a:t> van het algoritmeregister. Bijvoorbeeld omdat zij informatie leveren over het algoritme (software ontwikkelaar, algoritme toezichthouder en auditor, data bronhouder, proces eigenaar en dienst eigenaar).</a:t>
            </a:r>
          </a:p>
          <a:p>
            <a:r>
              <a:rPr lang="nl-NL" dirty="0"/>
              <a:t>De bestuurder is van belang omdat deze een besluit neemt over de </a:t>
            </a:r>
            <a:r>
              <a:rPr lang="nl-NL" b="1" dirty="0"/>
              <a:t>grondslag</a:t>
            </a:r>
            <a:r>
              <a:rPr lang="nl-NL" dirty="0"/>
              <a:t> waarop het algoritme wordt ingezet.</a:t>
            </a:r>
          </a:p>
        </p:txBody>
      </p:sp>
      <p:sp>
        <p:nvSpPr>
          <p:cNvPr id="4" name="Tijdelijke aanduiding voor voettekst 3">
            <a:extLst>
              <a:ext uri="{FF2B5EF4-FFF2-40B4-BE49-F238E27FC236}">
                <a16:creationId xmlns:a16="http://schemas.microsoft.com/office/drawing/2014/main" id="{15EC3EFB-7AFD-41E6-9FE7-D4CD9C0783BF}"/>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2556DDA4-9699-4CB4-8F21-C327C3B6D6FF}"/>
              </a:ext>
            </a:extLst>
          </p:cNvPr>
          <p:cNvSpPr>
            <a:spLocks noGrp="1"/>
          </p:cNvSpPr>
          <p:nvPr>
            <p:ph type="sldNum" sz="quarter" idx="12"/>
          </p:nvPr>
        </p:nvSpPr>
        <p:spPr/>
        <p:txBody>
          <a:bodyPr/>
          <a:lstStyle/>
          <a:p>
            <a:pPr algn="r"/>
            <a:fld id="{52CD5E70-B072-4ABF-98D2-981DEBBF7F7D}" type="slidenum">
              <a:rPr lang="nl-NL" smtClean="0"/>
              <a:pPr algn="r"/>
              <a:t>15</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978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p:txBody>
          <a:bodyPr>
            <a:normAutofit/>
          </a:bodyPr>
          <a:lstStyle/>
          <a:p>
            <a:pPr>
              <a:lnSpc>
                <a:spcPct val="90000"/>
              </a:lnSpc>
            </a:pPr>
            <a:r>
              <a:rPr lang="nl-NL" sz="2700" dirty="0">
                <a:highlight>
                  <a:srgbClr val="FFFF00"/>
                </a:highlight>
              </a:rPr>
              <a:t>Rollen en actoren</a:t>
            </a:r>
          </a:p>
        </p:txBody>
      </p:sp>
      <p:sp>
        <p:nvSpPr>
          <p:cNvPr id="5" name="Tijdelijke aanduiding voor inhoud 4">
            <a:extLst>
              <a:ext uri="{FF2B5EF4-FFF2-40B4-BE49-F238E27FC236}">
                <a16:creationId xmlns:a16="http://schemas.microsoft.com/office/drawing/2014/main" id="{B49515C9-2FFE-4347-A9A2-667222243B45}"/>
              </a:ext>
            </a:extLst>
          </p:cNvPr>
          <p:cNvSpPr>
            <a:spLocks noGrp="1"/>
          </p:cNvSpPr>
          <p:nvPr>
            <p:ph idx="1"/>
          </p:nvPr>
        </p:nvSpPr>
        <p:spPr>
          <a:xfrm>
            <a:off x="7023207" y="1313969"/>
            <a:ext cx="1959428" cy="3423506"/>
          </a:xfrm>
        </p:spPr>
        <p:txBody>
          <a:bodyPr>
            <a:noAutofit/>
          </a:bodyPr>
          <a:lstStyle/>
          <a:p>
            <a:r>
              <a:rPr lang="nl-NL" sz="830" dirty="0">
                <a:highlight>
                  <a:srgbClr val="FFFF00"/>
                </a:highlight>
              </a:rPr>
              <a:t>De rollen in scope zijn oranje gekleurd. </a:t>
            </a:r>
          </a:p>
          <a:p>
            <a:r>
              <a:rPr lang="nl-NL" sz="830" dirty="0">
                <a:highlight>
                  <a:srgbClr val="FFFF00"/>
                </a:highlight>
              </a:rPr>
              <a:t>Er is onderscheid gemaakt in de rol die verantwoordelijk is voor het toepassen van het algoritme in het proces en de rol die verantwoordelijk is voor het ontwikkelen van het algoritme. De procesverantwoordelijke is tevens de houder van het algoritme. Daarmee zijn de rollen proceseigenaar en algoritmehouder in scope.</a:t>
            </a:r>
          </a:p>
          <a:p>
            <a:r>
              <a:rPr lang="nl-NL" sz="830" dirty="0">
                <a:highlight>
                  <a:srgbClr val="FFFF00"/>
                </a:highlight>
              </a:rPr>
              <a:t>De registratie beschrijft niet de (technische) werking van het algoritme zelf, daarmee is de rol van de algoritme-ontwikkelaar/beheerder buiten scope.</a:t>
            </a:r>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p:txBody>
          <a:bodyPr anchor="t">
            <a:normAutofit/>
          </a:bodyPr>
          <a:lstStyle/>
          <a:p>
            <a:pPr algn="r">
              <a:spcAft>
                <a:spcPts val="600"/>
              </a:spcAft>
            </a:pPr>
            <a:fld id="{52CD5E70-B072-4ABF-98D2-981DEBBF7F7D}" type="slidenum">
              <a:rPr lang="nl-NL" smtClean="0"/>
              <a:pPr algn="r">
                <a:spcAft>
                  <a:spcPts val="600"/>
                </a:spcAft>
              </a:pPr>
              <a:t>16</a:t>
            </a:fld>
            <a:endParaRPr lang="nl-NL"/>
          </a:p>
        </p:txBody>
      </p:sp>
      <p:pic>
        <p:nvPicPr>
          <p:cNvPr id="8" name="Afbeelding 7">
            <a:extLst>
              <a:ext uri="{FF2B5EF4-FFF2-40B4-BE49-F238E27FC236}">
                <a16:creationId xmlns:a16="http://schemas.microsoft.com/office/drawing/2014/main" id="{B95FE0CA-3439-4E91-8033-6C50747E7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75" y="1313969"/>
            <a:ext cx="6329485" cy="3357923"/>
          </a:xfrm>
          <a:prstGeom prst="rect">
            <a:avLst/>
          </a:prstGeom>
        </p:spPr>
      </p:pic>
    </p:spTree>
    <p:extLst>
      <p:ext uri="{BB962C8B-B14F-4D97-AF65-F5344CB8AC3E}">
        <p14:creationId xmlns:p14="http://schemas.microsoft.com/office/powerpoint/2010/main" val="3230109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056B63-9CD9-42E5-AB19-162E67F6CE04}"/>
              </a:ext>
            </a:extLst>
          </p:cNvPr>
          <p:cNvSpPr>
            <a:spLocks noGrp="1"/>
          </p:cNvSpPr>
          <p:nvPr>
            <p:ph type="title"/>
          </p:nvPr>
        </p:nvSpPr>
        <p:spPr/>
        <p:txBody>
          <a:bodyPr/>
          <a:lstStyle/>
          <a:p>
            <a:r>
              <a:rPr lang="nl-NL" dirty="0">
                <a:highlight>
                  <a:srgbClr val="FFFF00"/>
                </a:highlight>
              </a:rPr>
              <a:t>Rolverdeling besluitvorming en uitvoering</a:t>
            </a:r>
          </a:p>
        </p:txBody>
      </p:sp>
      <p:sp>
        <p:nvSpPr>
          <p:cNvPr id="3" name="Tijdelijke aanduiding voor inhoud 2">
            <a:extLst>
              <a:ext uri="{FF2B5EF4-FFF2-40B4-BE49-F238E27FC236}">
                <a16:creationId xmlns:a16="http://schemas.microsoft.com/office/drawing/2014/main" id="{2F444D9E-FF65-4DCB-B619-62C87039C077}"/>
              </a:ext>
            </a:extLst>
          </p:cNvPr>
          <p:cNvSpPr>
            <a:spLocks noGrp="1"/>
          </p:cNvSpPr>
          <p:nvPr>
            <p:ph idx="1"/>
          </p:nvPr>
        </p:nvSpPr>
        <p:spPr>
          <a:xfrm>
            <a:off x="4771785" y="1428750"/>
            <a:ext cx="3637203" cy="3139679"/>
          </a:xfrm>
        </p:spPr>
        <p:txBody>
          <a:bodyPr>
            <a:normAutofit fontScale="77500" lnSpcReduction="20000"/>
          </a:bodyPr>
          <a:lstStyle/>
          <a:p>
            <a:r>
              <a:rPr lang="nl-NL" dirty="0">
                <a:highlight>
                  <a:srgbClr val="FFFF00"/>
                </a:highlight>
              </a:rPr>
              <a:t>Een bestuursorgaan neemt, in de rol van bevoegd gezag, besluiten voor de aan haar toegewezen taken. De uitvoering van de taken kan zijn opgedragen aan een uitvoeringspartner. Een algoritme wordt toegepast in de uitvoering van de taken.</a:t>
            </a:r>
          </a:p>
          <a:p>
            <a:r>
              <a:rPr lang="nl-NL" dirty="0">
                <a:highlight>
                  <a:srgbClr val="FFFF00"/>
                </a:highlight>
              </a:rPr>
              <a:t>In die situatie dient het bestuursorgaan de uitvoeringspartner op te dragen de toepassing van het algoritme te registreren. </a:t>
            </a:r>
          </a:p>
          <a:p>
            <a:r>
              <a:rPr lang="nl-NL" dirty="0">
                <a:highlight>
                  <a:srgbClr val="FFFF00"/>
                </a:highlight>
              </a:rPr>
              <a:t>Het kan daarbij zijn dat het bestuursorgaan aan de uitvoeringspartner het mandaat verleent om bepaalde besluiten zelf te nemen namens het bevoegd gezag.</a:t>
            </a:r>
          </a:p>
        </p:txBody>
      </p:sp>
      <p:sp>
        <p:nvSpPr>
          <p:cNvPr id="4" name="Tijdelijke aanduiding voor voettekst 3">
            <a:extLst>
              <a:ext uri="{FF2B5EF4-FFF2-40B4-BE49-F238E27FC236}">
                <a16:creationId xmlns:a16="http://schemas.microsoft.com/office/drawing/2014/main" id="{0EFBB232-BA93-4626-B24E-E7CE4AF5B639}"/>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10E83C4C-004B-4EB2-A902-A293E938079D}"/>
              </a:ext>
            </a:extLst>
          </p:cNvPr>
          <p:cNvSpPr>
            <a:spLocks noGrp="1"/>
          </p:cNvSpPr>
          <p:nvPr>
            <p:ph type="sldNum" sz="quarter" idx="12"/>
          </p:nvPr>
        </p:nvSpPr>
        <p:spPr/>
        <p:txBody>
          <a:bodyPr/>
          <a:lstStyle/>
          <a:p>
            <a:pPr algn="r"/>
            <a:fld id="{52CD5E70-B072-4ABF-98D2-981DEBBF7F7D}" type="slidenum">
              <a:rPr lang="nl-NL" smtClean="0"/>
              <a:pPr algn="r"/>
              <a:t>17</a:t>
            </a:fld>
            <a:endParaRPr lang="nl-NL">
              <a:latin typeface="Calibri" panose="020F0502020204030204" pitchFamily="34" charset="0"/>
              <a:cs typeface="Calibri" panose="020F0502020204030204" pitchFamily="34" charset="0"/>
            </a:endParaRPr>
          </a:p>
        </p:txBody>
      </p:sp>
      <p:pic>
        <p:nvPicPr>
          <p:cNvPr id="7" name="Afbeelding 6">
            <a:extLst>
              <a:ext uri="{FF2B5EF4-FFF2-40B4-BE49-F238E27FC236}">
                <a16:creationId xmlns:a16="http://schemas.microsoft.com/office/drawing/2014/main" id="{CF72E468-9046-4A34-970A-3031B53D3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12" y="1428751"/>
            <a:ext cx="3475838" cy="3294332"/>
          </a:xfrm>
          <a:prstGeom prst="rect">
            <a:avLst/>
          </a:prstGeom>
        </p:spPr>
      </p:pic>
    </p:spTree>
    <p:extLst>
      <p:ext uri="{BB962C8B-B14F-4D97-AF65-F5344CB8AC3E}">
        <p14:creationId xmlns:p14="http://schemas.microsoft.com/office/powerpoint/2010/main" val="2376113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18</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0" y="1428750"/>
            <a:ext cx="7837488" cy="3139679"/>
          </a:xfrm>
        </p:spPr>
        <p:txBody>
          <a:bodyPr>
            <a:normAutofit/>
          </a:bodyPr>
          <a:lstStyle/>
          <a:p>
            <a:pPr>
              <a:spcAft>
                <a:spcPts val="600"/>
              </a:spcAft>
            </a:pPr>
            <a:r>
              <a:rPr lang="nl-NL" dirty="0"/>
              <a:t>Dit onderdeel beschrijft de registraties, applicatiefuncties en applicatiecomponenten.</a:t>
            </a:r>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Informatiearchitectuur</a:t>
            </a:r>
          </a:p>
        </p:txBody>
      </p:sp>
      <p:pic>
        <p:nvPicPr>
          <p:cNvPr id="5" name="Afbeelding 4">
            <a:extLst>
              <a:ext uri="{FF2B5EF4-FFF2-40B4-BE49-F238E27FC236}">
                <a16:creationId xmlns:a16="http://schemas.microsoft.com/office/drawing/2014/main" id="{49DDE50A-4C02-4716-A3A8-EECC522B3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815" y="2282690"/>
            <a:ext cx="4287330" cy="2398565"/>
          </a:xfrm>
          <a:prstGeom prst="rect">
            <a:avLst/>
          </a:prstGeom>
        </p:spPr>
      </p:pic>
    </p:spTree>
    <p:extLst>
      <p:ext uri="{BB962C8B-B14F-4D97-AF65-F5344CB8AC3E}">
        <p14:creationId xmlns:p14="http://schemas.microsoft.com/office/powerpoint/2010/main" val="2798211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4A7D0E74-ED2F-40F1-AC19-B7534DC6379E}"/>
              </a:ext>
            </a:extLst>
          </p:cNvPr>
          <p:cNvSpPr>
            <a:spLocks noGrp="1"/>
          </p:cNvSpPr>
          <p:nvPr>
            <p:ph idx="1"/>
          </p:nvPr>
        </p:nvSpPr>
        <p:spPr/>
        <p:txBody>
          <a:bodyPr>
            <a:normAutofit/>
          </a:bodyPr>
          <a:lstStyle/>
          <a:p>
            <a:pPr marL="0" indent="0">
              <a:buNone/>
            </a:pPr>
            <a:r>
              <a:rPr lang="nl-NL" sz="1000" u="sng" dirty="0"/>
              <a:t>Versiebeheer / </a:t>
            </a:r>
            <a:r>
              <a:rPr lang="nl-NL" sz="1000" u="sng" dirty="0" err="1"/>
              <a:t>wijziginghistorie</a:t>
            </a:r>
            <a:endParaRPr lang="nl-NL" sz="1000" u="sng" dirty="0"/>
          </a:p>
          <a:p>
            <a:pPr marL="0" indent="0">
              <a:buNone/>
            </a:pPr>
            <a:r>
              <a:rPr lang="nl-NL" sz="1000" dirty="0"/>
              <a:t>Versie 0.0.1: eerste verkenning, 25 januari 2021</a:t>
            </a:r>
          </a:p>
          <a:p>
            <a:pPr marL="0" indent="0">
              <a:buNone/>
            </a:pPr>
            <a:r>
              <a:rPr lang="nl-NL" sz="1000" dirty="0"/>
              <a:t>Versie 0.0.2: toevoeging van variant zaak, 27 januari 2021</a:t>
            </a:r>
          </a:p>
          <a:p>
            <a:pPr marL="0" indent="0">
              <a:buNone/>
            </a:pPr>
            <a:r>
              <a:rPr lang="nl-NL" sz="1000" dirty="0"/>
              <a:t>Versie 0.0.3: toevoeging van extra rollen, 28 januari 2021</a:t>
            </a:r>
          </a:p>
          <a:p>
            <a:pPr marL="0" indent="0">
              <a:buNone/>
            </a:pPr>
            <a:r>
              <a:rPr lang="nl-NL" sz="1000" dirty="0"/>
              <a:t>Versie 0.0.4: focus gelegd, 5 juli 2021</a:t>
            </a:r>
          </a:p>
          <a:p>
            <a:pPr marL="0" indent="0">
              <a:buNone/>
            </a:pPr>
            <a:r>
              <a:rPr lang="nl-NL" sz="1000" dirty="0"/>
              <a:t>Versie 0.0.5: bijwerken distributielijst, 8 juli 2021</a:t>
            </a:r>
          </a:p>
          <a:p>
            <a:pPr marL="0" indent="0">
              <a:buNone/>
            </a:pPr>
            <a:r>
              <a:rPr lang="nl-NL" sz="1000" dirty="0"/>
              <a:t>Versie 0.0.6: toevoeging van software architectuur, 15 juli 2021</a:t>
            </a:r>
          </a:p>
          <a:p>
            <a:pPr marL="0" indent="0">
              <a:buNone/>
            </a:pPr>
            <a:r>
              <a:rPr lang="nl-NL" sz="1000" dirty="0">
                <a:highlight>
                  <a:srgbClr val="FFFF00"/>
                </a:highlight>
              </a:rPr>
              <a:t>Versie 0.1.0: verwerking technische sessie #01, 13 december 2021</a:t>
            </a:r>
          </a:p>
        </p:txBody>
      </p:sp>
      <p:sp>
        <p:nvSpPr>
          <p:cNvPr id="5" name="Tijdelijke aanduiding voor inhoud 4">
            <a:extLst>
              <a:ext uri="{FF2B5EF4-FFF2-40B4-BE49-F238E27FC236}">
                <a16:creationId xmlns:a16="http://schemas.microsoft.com/office/drawing/2014/main" id="{C395AE4E-A7D8-464A-9B23-4747629AD39C}"/>
              </a:ext>
            </a:extLst>
          </p:cNvPr>
          <p:cNvSpPr>
            <a:spLocks noGrp="1"/>
          </p:cNvSpPr>
          <p:nvPr>
            <p:ph idx="15"/>
          </p:nvPr>
        </p:nvSpPr>
        <p:spPr>
          <a:xfrm>
            <a:off x="4288971" y="1428750"/>
            <a:ext cx="4437500" cy="3143250"/>
          </a:xfrm>
        </p:spPr>
        <p:txBody>
          <a:bodyPr>
            <a:noAutofit/>
          </a:bodyPr>
          <a:lstStyle/>
          <a:p>
            <a:pPr marL="0" indent="0">
              <a:buNone/>
            </a:pPr>
            <a:r>
              <a:rPr lang="nl-NL" sz="1000" u="sng" dirty="0"/>
              <a:t>Distributielijst</a:t>
            </a:r>
          </a:p>
          <a:p>
            <a:r>
              <a:rPr lang="nl-NL" sz="1000" dirty="0"/>
              <a:t>André Batenburg, informatiearchitectuur</a:t>
            </a:r>
          </a:p>
          <a:p>
            <a:r>
              <a:rPr lang="nl-NL" sz="1000" dirty="0"/>
              <a:t>Anne Schoenmakers, beleidsmedewerker Digitale Transformatie provincie Noord-Brabant</a:t>
            </a:r>
          </a:p>
          <a:p>
            <a:r>
              <a:rPr lang="nl-NL" sz="1000" dirty="0"/>
              <a:t>Bernard Vuijk, projectleider projecten Omgevingswet</a:t>
            </a:r>
          </a:p>
          <a:p>
            <a:r>
              <a:rPr lang="nl-NL" sz="1000" dirty="0"/>
              <a:t>Constantijn Hagenaar, business </a:t>
            </a:r>
            <a:r>
              <a:rPr lang="nl-NL" sz="1000" dirty="0" err="1"/>
              <a:t>analyst</a:t>
            </a:r>
            <a:endParaRPr lang="nl-NL" sz="1000" dirty="0"/>
          </a:p>
          <a:p>
            <a:r>
              <a:rPr lang="nl-NL" sz="1000" dirty="0"/>
              <a:t>Eric Herman, Foundation </a:t>
            </a:r>
            <a:r>
              <a:rPr lang="nl-NL" sz="1000" dirty="0" err="1"/>
              <a:t>for</a:t>
            </a:r>
            <a:r>
              <a:rPr lang="nl-NL" sz="1000" dirty="0"/>
              <a:t> Public Code</a:t>
            </a:r>
          </a:p>
          <a:p>
            <a:r>
              <a:rPr lang="nl-NL" sz="1000" dirty="0"/>
              <a:t>Erik Verhaar, functioneel beheerder team Omgevingsbeleid</a:t>
            </a:r>
          </a:p>
          <a:p>
            <a:r>
              <a:rPr lang="nl-NL" sz="1000" dirty="0"/>
              <a:t>Ivonne Jansen – Dings, strategisch adviseur technologie en samenleving</a:t>
            </a:r>
          </a:p>
          <a:p>
            <a:r>
              <a:rPr lang="nl-NL" sz="1000" dirty="0">
                <a:highlight>
                  <a:srgbClr val="FFFF00"/>
                </a:highlight>
              </a:rPr>
              <a:t>Jan </a:t>
            </a:r>
            <a:r>
              <a:rPr lang="nl-NL" sz="1000" dirty="0" err="1">
                <a:highlight>
                  <a:srgbClr val="FFFF00"/>
                </a:highlight>
              </a:rPr>
              <a:t>Ainali</a:t>
            </a:r>
            <a:r>
              <a:rPr lang="nl-NL" sz="1000" dirty="0">
                <a:highlight>
                  <a:srgbClr val="FFFF00"/>
                </a:highlight>
              </a:rPr>
              <a:t>, Foundation </a:t>
            </a:r>
            <a:r>
              <a:rPr lang="nl-NL" sz="1000" dirty="0" err="1">
                <a:highlight>
                  <a:srgbClr val="FFFF00"/>
                </a:highlight>
              </a:rPr>
              <a:t>for</a:t>
            </a:r>
            <a:r>
              <a:rPr lang="nl-NL" sz="1000" dirty="0">
                <a:highlight>
                  <a:srgbClr val="FFFF00"/>
                </a:highlight>
              </a:rPr>
              <a:t> Public Code</a:t>
            </a:r>
          </a:p>
          <a:p>
            <a:r>
              <a:rPr lang="nl-NL" sz="1000" dirty="0"/>
              <a:t>Johan Groenen, </a:t>
            </a:r>
            <a:r>
              <a:rPr lang="nl-NL" sz="1000" dirty="0" err="1"/>
              <a:t>Tiltshift</a:t>
            </a:r>
            <a:endParaRPr lang="nl-NL" sz="1000" dirty="0"/>
          </a:p>
          <a:p>
            <a:r>
              <a:rPr lang="nl-NL" sz="1000" dirty="0"/>
              <a:t>Maarten </a:t>
            </a:r>
            <a:r>
              <a:rPr lang="nl-NL" sz="1000" dirty="0" err="1"/>
              <a:t>Geraets</a:t>
            </a:r>
            <a:r>
              <a:rPr lang="nl-NL" sz="1000" dirty="0"/>
              <a:t>, </a:t>
            </a:r>
            <a:r>
              <a:rPr lang="nl-NL" sz="1000" dirty="0" err="1"/>
              <a:t>Tiltshift</a:t>
            </a:r>
            <a:endParaRPr lang="nl-NL" sz="1000" dirty="0"/>
          </a:p>
          <a:p>
            <a:r>
              <a:rPr lang="nl-NL" sz="1000" dirty="0"/>
              <a:t>Marten Terpstra, </a:t>
            </a:r>
            <a:r>
              <a:rPr lang="nl-NL" sz="1000" dirty="0" err="1"/>
              <a:t>productowner</a:t>
            </a:r>
            <a:r>
              <a:rPr lang="nl-NL" sz="1000" dirty="0"/>
              <a:t> projecten team Omgevingsbeleid</a:t>
            </a:r>
          </a:p>
        </p:txBody>
      </p:sp>
      <p:sp>
        <p:nvSpPr>
          <p:cNvPr id="2" name="Titel 1">
            <a:extLst>
              <a:ext uri="{FF2B5EF4-FFF2-40B4-BE49-F238E27FC236}">
                <a16:creationId xmlns:a16="http://schemas.microsoft.com/office/drawing/2014/main" id="{D7969EDB-EE8E-4BD6-B931-457A7A3E04AC}"/>
              </a:ext>
            </a:extLst>
          </p:cNvPr>
          <p:cNvSpPr>
            <a:spLocks noGrp="1"/>
          </p:cNvSpPr>
          <p:nvPr>
            <p:ph type="title"/>
          </p:nvPr>
        </p:nvSpPr>
        <p:spPr/>
        <p:txBody>
          <a:bodyPr/>
          <a:lstStyle/>
          <a:p>
            <a:r>
              <a:rPr lang="nl-NL" dirty="0"/>
              <a:t>Documenthistorie</a:t>
            </a:r>
          </a:p>
        </p:txBody>
      </p:sp>
      <p:sp>
        <p:nvSpPr>
          <p:cNvPr id="6" name="Tijdelijke aanduiding voor voettekst 5">
            <a:extLst>
              <a:ext uri="{FF2B5EF4-FFF2-40B4-BE49-F238E27FC236}">
                <a16:creationId xmlns:a16="http://schemas.microsoft.com/office/drawing/2014/main" id="{9BDFB2CB-794E-46D0-8883-C663335CBA56}"/>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7" name="Tijdelijke aanduiding voor dianummer 6">
            <a:extLst>
              <a:ext uri="{FF2B5EF4-FFF2-40B4-BE49-F238E27FC236}">
                <a16:creationId xmlns:a16="http://schemas.microsoft.com/office/drawing/2014/main" id="{E5A881DB-A52E-4701-B477-618B83370F91}"/>
              </a:ext>
            </a:extLst>
          </p:cNvPr>
          <p:cNvSpPr>
            <a:spLocks noGrp="1"/>
          </p:cNvSpPr>
          <p:nvPr>
            <p:ph type="sldNum" sz="quarter" idx="14"/>
          </p:nvPr>
        </p:nvSpPr>
        <p:spPr/>
        <p:txBody>
          <a:bodyPr/>
          <a:lstStyle/>
          <a:p>
            <a:pPr algn="r"/>
            <a:fld id="{52CD5E70-B072-4ABF-98D2-981DEBBF7F7D}" type="slidenum">
              <a:rPr lang="nl-NL" smtClean="0"/>
              <a:pPr algn="r"/>
              <a:t>1</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0271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028E98-8EFA-422D-9D52-104888A41AB4}"/>
              </a:ext>
            </a:extLst>
          </p:cNvPr>
          <p:cNvSpPr>
            <a:spLocks noGrp="1"/>
          </p:cNvSpPr>
          <p:nvPr>
            <p:ph type="title"/>
          </p:nvPr>
        </p:nvSpPr>
        <p:spPr/>
        <p:txBody>
          <a:bodyPr/>
          <a:lstStyle/>
          <a:p>
            <a:r>
              <a:rPr lang="nl-NL" dirty="0"/>
              <a:t>Registraties en applicaties</a:t>
            </a:r>
          </a:p>
        </p:txBody>
      </p:sp>
      <p:sp>
        <p:nvSpPr>
          <p:cNvPr id="3" name="Tijdelijke aanduiding voor inhoud 2">
            <a:extLst>
              <a:ext uri="{FF2B5EF4-FFF2-40B4-BE49-F238E27FC236}">
                <a16:creationId xmlns:a16="http://schemas.microsoft.com/office/drawing/2014/main" id="{C20D9B0B-D5CA-4A31-8CDF-FC0F5316CF08}"/>
              </a:ext>
            </a:extLst>
          </p:cNvPr>
          <p:cNvSpPr>
            <a:spLocks noGrp="1"/>
          </p:cNvSpPr>
          <p:nvPr>
            <p:ph idx="1"/>
          </p:nvPr>
        </p:nvSpPr>
        <p:spPr>
          <a:xfrm>
            <a:off x="683880" y="1428750"/>
            <a:ext cx="7725108" cy="3139679"/>
          </a:xfrm>
        </p:spPr>
        <p:txBody>
          <a:bodyPr>
            <a:normAutofit fontScale="62500" lnSpcReduction="20000"/>
          </a:bodyPr>
          <a:lstStyle/>
          <a:p>
            <a:r>
              <a:rPr lang="nl-NL" dirty="0"/>
              <a:t>Hier is een fundamentele keuze gemaakt om catalogi over applicaties en diensten buiten beschouwing te laten. In het algoritmeregister wordt informatie over proces vastgelegd. Dat is immers nodig om transparant te maken welke rol het algoritme in het proces speelt. De datacatalogus is wel relevant omdat je daaruit wilt putten voor informatie over de gebruikte data. Een overheidsorgaan die niet over een datacatalogus beschikt moet de informatie over de gebruikte data in de algoritmecatalogus kunnen vastleggen.</a:t>
            </a:r>
          </a:p>
          <a:p>
            <a:r>
              <a:rPr lang="nl-NL" dirty="0"/>
              <a:t>Een tweede fundamentele keuze is om geen informatie te betrekken over specifieke besluiten. Dat zou vragen om informatie die in processystemen is opgenomen. Die processystemen zijn echter </a:t>
            </a:r>
            <a:r>
              <a:rPr lang="nl-NL" dirty="0" err="1"/>
              <a:t>organisatiespecifiek</a:t>
            </a:r>
            <a:r>
              <a:rPr lang="nl-NL" dirty="0"/>
              <a:t>. De scope van het algoritmeregister is de metadata over het algoritme, niet de data gebruikt door een algoritme in een specifieke besluitvorming!</a:t>
            </a:r>
          </a:p>
          <a:p>
            <a:r>
              <a:rPr lang="nl-NL" dirty="0"/>
              <a:t>Door bezwaar in te dienen of beroep in te stellen kan een belanghebbende wel die informatie opvragen. Daarvoor is een bestaand proces te gebruiken. Bezwaar / beroep dient te gaan over het (voorgenomen) </a:t>
            </a:r>
            <a:r>
              <a:rPr lang="nl-NL" u="sng" dirty="0"/>
              <a:t>besluit</a:t>
            </a:r>
            <a:r>
              <a:rPr lang="nl-NL" dirty="0"/>
              <a:t> (inhoudelijk of over de rol van het algoritme), niet over het algoritme zelf. </a:t>
            </a:r>
          </a:p>
          <a:p>
            <a:r>
              <a:rPr lang="nl-NL" dirty="0"/>
              <a:t>Keuze is om de mogelijkheid te bieden om de informatie over algoritmen op de corporate website van het overheidsorgaan te publiceren en ook de mogelijkheid te bieden om deze informatie van alle overheidsorganen op een landelijke omgeving te publiceren. Dat laatste kan wellicht in de toekomst content zijn die op overheid.nl via PLOOI of op een internationale site als onderdeel van </a:t>
            </a:r>
            <a:r>
              <a:rPr lang="nl-NL" dirty="0">
                <a:hlinkClick r:id="rId2"/>
              </a:rPr>
              <a:t>www.data.europa.eu</a:t>
            </a:r>
            <a:r>
              <a:rPr lang="nl-NL" dirty="0"/>
              <a:t> wordt gepubliceerd.</a:t>
            </a:r>
          </a:p>
        </p:txBody>
      </p:sp>
      <p:sp>
        <p:nvSpPr>
          <p:cNvPr id="4" name="Tijdelijke aanduiding voor voettekst 3">
            <a:extLst>
              <a:ext uri="{FF2B5EF4-FFF2-40B4-BE49-F238E27FC236}">
                <a16:creationId xmlns:a16="http://schemas.microsoft.com/office/drawing/2014/main" id="{204B5B0D-3A3C-4530-9DBD-37D080215C48}"/>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endParaRPr lang="nl-NL" dirty="0">
              <a:latin typeface="Calibri" panose="020F0502020204030204" pitchFamily="34" charset="0"/>
              <a:cs typeface="Calibri" panose="020F0502020204030204" pitchFamily="34" charset="0"/>
            </a:endParaRPr>
          </a:p>
        </p:txBody>
      </p:sp>
      <p:sp>
        <p:nvSpPr>
          <p:cNvPr id="5" name="Tijdelijke aanduiding voor dianummer 4">
            <a:extLst>
              <a:ext uri="{FF2B5EF4-FFF2-40B4-BE49-F238E27FC236}">
                <a16:creationId xmlns:a16="http://schemas.microsoft.com/office/drawing/2014/main" id="{C2C819FF-5200-4033-B9C5-DE40E532D150}"/>
              </a:ext>
            </a:extLst>
          </p:cNvPr>
          <p:cNvSpPr>
            <a:spLocks noGrp="1"/>
          </p:cNvSpPr>
          <p:nvPr>
            <p:ph type="sldNum" sz="quarter" idx="12"/>
          </p:nvPr>
        </p:nvSpPr>
        <p:spPr/>
        <p:txBody>
          <a:bodyPr/>
          <a:lstStyle/>
          <a:p>
            <a:pPr algn="r"/>
            <a:fld id="{52CD5E70-B072-4ABF-98D2-981DEBBF7F7D}" type="slidenum">
              <a:rPr lang="nl-NL" smtClean="0"/>
              <a:pPr algn="r"/>
              <a:t>19</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5462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34E113-9A2A-4671-8CC4-870790B642BD}"/>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highlight>
                  <a:srgbClr val="FFFF00"/>
                </a:highlight>
              </a:rPr>
              <a:t>Registraties en applicaties</a:t>
            </a:r>
          </a:p>
        </p:txBody>
      </p:sp>
      <p:sp>
        <p:nvSpPr>
          <p:cNvPr id="2" name="Tijdelijke aanduiding voor voettekst 1">
            <a:extLst>
              <a:ext uri="{FF2B5EF4-FFF2-40B4-BE49-F238E27FC236}">
                <a16:creationId xmlns:a16="http://schemas.microsoft.com/office/drawing/2014/main" id="{C182BAB8-5C38-4557-9FA6-1A98C5655277}"/>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3" name="Tijdelijke aanduiding voor dianummer 2">
            <a:extLst>
              <a:ext uri="{FF2B5EF4-FFF2-40B4-BE49-F238E27FC236}">
                <a16:creationId xmlns:a16="http://schemas.microsoft.com/office/drawing/2014/main" id="{430713CF-9482-4FA1-936B-D9A2F9143D2D}"/>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20</a:t>
            </a:fld>
            <a:endParaRPr lang="nl-NL"/>
          </a:p>
        </p:txBody>
      </p:sp>
      <p:pic>
        <p:nvPicPr>
          <p:cNvPr id="9" name="Afbeelding 8">
            <a:extLst>
              <a:ext uri="{FF2B5EF4-FFF2-40B4-BE49-F238E27FC236}">
                <a16:creationId xmlns:a16="http://schemas.microsoft.com/office/drawing/2014/main" id="{247AAABC-9435-4476-B35B-A4B73E7DB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022" y="1284027"/>
            <a:ext cx="6316276" cy="3148821"/>
          </a:xfrm>
          <a:prstGeom prst="rect">
            <a:avLst/>
          </a:prstGeom>
        </p:spPr>
      </p:pic>
    </p:spTree>
    <p:extLst>
      <p:ext uri="{BB962C8B-B14F-4D97-AF65-F5344CB8AC3E}">
        <p14:creationId xmlns:p14="http://schemas.microsoft.com/office/powerpoint/2010/main" val="3371048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a:t>Algoritmeregister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21</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501" y="1428750"/>
            <a:ext cx="4146496" cy="3139679"/>
          </a:xfrm>
        </p:spPr>
        <p:txBody>
          <a:bodyPr>
            <a:normAutofit fontScale="70000" lnSpcReduction="20000"/>
          </a:bodyPr>
          <a:lstStyle/>
          <a:p>
            <a:pPr>
              <a:spcAft>
                <a:spcPts val="600"/>
              </a:spcAft>
            </a:pPr>
            <a:r>
              <a:rPr lang="nl-NL" dirty="0"/>
              <a:t>Dit onderdeel beschrijft de softwarearchitectuur op basis van het C4-model. Dit model bestaat uit 4 niveaus waarvan de eerste drie zijn gebruikt:</a:t>
            </a:r>
          </a:p>
          <a:p>
            <a:pPr marL="523875" lvl="1" indent="-342900">
              <a:spcAft>
                <a:spcPts val="600"/>
              </a:spcAft>
              <a:buFont typeface="+mj-lt"/>
              <a:buAutoNum type="arabicPeriod"/>
            </a:pPr>
            <a:r>
              <a:rPr lang="nl-NL" b="1" dirty="0"/>
              <a:t>Systeemcontext diagrammen</a:t>
            </a:r>
            <a:r>
              <a:rPr lang="nl-NL" dirty="0"/>
              <a:t>: laat het informatiesysteem (algoritme catalogus) in scope zien in relatie met gebruikers en andere informatiesystemen</a:t>
            </a:r>
          </a:p>
          <a:p>
            <a:pPr marL="523875" lvl="1" indent="-342900">
              <a:spcAft>
                <a:spcPts val="600"/>
              </a:spcAft>
              <a:buFont typeface="+mj-lt"/>
              <a:buAutoNum type="arabicPeriod"/>
            </a:pPr>
            <a:r>
              <a:rPr lang="nl-NL" b="1" dirty="0"/>
              <a:t>Container diagrammen</a:t>
            </a:r>
            <a:r>
              <a:rPr lang="nl-NL" dirty="0"/>
              <a:t>: decompositie van het informatiesysteem in containers. Een container representeert een applicatie of een data opslag.</a:t>
            </a:r>
          </a:p>
          <a:p>
            <a:pPr marL="523875" lvl="1" indent="-342900">
              <a:spcAft>
                <a:spcPts val="600"/>
              </a:spcAft>
              <a:buFont typeface="+mj-lt"/>
              <a:buAutoNum type="arabicPeriod"/>
            </a:pPr>
            <a:r>
              <a:rPr lang="nl-NL" b="1" dirty="0"/>
              <a:t>Component diagrammen</a:t>
            </a:r>
            <a:r>
              <a:rPr lang="nl-NL" dirty="0"/>
              <a:t>: decompositie van een container in componenten.</a:t>
            </a:r>
          </a:p>
          <a:p>
            <a:pPr marL="523875" lvl="1" indent="-342900">
              <a:spcAft>
                <a:spcPts val="600"/>
              </a:spcAft>
              <a:buFont typeface="+mj-lt"/>
              <a:buAutoNum type="arabicPeriod"/>
            </a:pPr>
            <a:r>
              <a:rPr lang="nl-NL" b="1" dirty="0"/>
              <a:t>Code diagrammen</a:t>
            </a:r>
            <a:r>
              <a:rPr lang="nl-NL" dirty="0"/>
              <a:t>: ontwerp van de softwarecode.</a:t>
            </a:r>
          </a:p>
          <a:p>
            <a:pPr lvl="1">
              <a:spcAft>
                <a:spcPts val="600"/>
              </a:spcAft>
            </a:pPr>
            <a:endParaRPr lang="nl-NL" dirty="0"/>
          </a:p>
        </p:txBody>
      </p:sp>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Softwarearchitectuur</a:t>
            </a:r>
          </a:p>
        </p:txBody>
      </p:sp>
      <p:pic>
        <p:nvPicPr>
          <p:cNvPr id="6" name="Afbeelding 5">
            <a:extLst>
              <a:ext uri="{FF2B5EF4-FFF2-40B4-BE49-F238E27FC236}">
                <a16:creationId xmlns:a16="http://schemas.microsoft.com/office/drawing/2014/main" id="{1E7B17CF-47BC-471C-82D2-34485A8DF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997" y="1834709"/>
            <a:ext cx="3790885" cy="2509351"/>
          </a:xfrm>
          <a:prstGeom prst="rect">
            <a:avLst/>
          </a:prstGeom>
        </p:spPr>
      </p:pic>
    </p:spTree>
    <p:extLst>
      <p:ext uri="{BB962C8B-B14F-4D97-AF65-F5344CB8AC3E}">
        <p14:creationId xmlns:p14="http://schemas.microsoft.com/office/powerpoint/2010/main" val="372639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highlight>
                  <a:srgbClr val="FFFF00"/>
                </a:highlight>
              </a:rPr>
              <a:t>Contextdiagram Algoritme register</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22</a:t>
            </a:fld>
            <a:endParaRPr lang="nl-NL">
              <a:latin typeface="Calibri" panose="020F0502020204030204" pitchFamily="34" charset="0"/>
              <a:cs typeface="Calibri" panose="020F0502020204030204" pitchFamily="34" charset="0"/>
            </a:endParaRPr>
          </a:p>
        </p:txBody>
      </p:sp>
      <p:pic>
        <p:nvPicPr>
          <p:cNvPr id="9" name="Afbeelding 8">
            <a:extLst>
              <a:ext uri="{FF2B5EF4-FFF2-40B4-BE49-F238E27FC236}">
                <a16:creationId xmlns:a16="http://schemas.microsoft.com/office/drawing/2014/main" id="{F2B0A92C-0DA8-4662-A8BF-A8B9F4060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81" y="670116"/>
            <a:ext cx="7919665" cy="4063249"/>
          </a:xfrm>
          <a:prstGeom prst="rect">
            <a:avLst/>
          </a:prstGeom>
        </p:spPr>
      </p:pic>
    </p:spTree>
    <p:extLst>
      <p:ext uri="{BB962C8B-B14F-4D97-AF65-F5344CB8AC3E}">
        <p14:creationId xmlns:p14="http://schemas.microsoft.com/office/powerpoint/2010/main" val="2812970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9092"/>
            <a:ext cx="7837488" cy="492443"/>
          </a:xfrm>
        </p:spPr>
        <p:txBody>
          <a:bodyPr/>
          <a:lstStyle/>
          <a:p>
            <a:r>
              <a:rPr lang="nl-NL" dirty="0"/>
              <a:t>Containerdiagram Algoritme register</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23</a:t>
            </a:fld>
            <a:endParaRPr lang="nl-NL">
              <a:latin typeface="Calibri" panose="020F0502020204030204" pitchFamily="34" charset="0"/>
              <a:cs typeface="Calibri" panose="020F0502020204030204" pitchFamily="34" charset="0"/>
            </a:endParaRPr>
          </a:p>
        </p:txBody>
      </p:sp>
      <p:pic>
        <p:nvPicPr>
          <p:cNvPr id="9" name="Afbeelding 8">
            <a:extLst>
              <a:ext uri="{FF2B5EF4-FFF2-40B4-BE49-F238E27FC236}">
                <a16:creationId xmlns:a16="http://schemas.microsoft.com/office/drawing/2014/main" id="{789ECF67-856E-48AB-BD8E-AA69049D6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65" y="701073"/>
            <a:ext cx="6484682" cy="3917032"/>
          </a:xfrm>
          <a:prstGeom prst="rect">
            <a:avLst/>
          </a:prstGeom>
        </p:spPr>
      </p:pic>
    </p:spTree>
    <p:extLst>
      <p:ext uri="{BB962C8B-B14F-4D97-AF65-F5344CB8AC3E}">
        <p14:creationId xmlns:p14="http://schemas.microsoft.com/office/powerpoint/2010/main" val="64903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AD7FE-5E38-4909-B2A9-AACFE7437F07}"/>
              </a:ext>
            </a:extLst>
          </p:cNvPr>
          <p:cNvSpPr>
            <a:spLocks noGrp="1"/>
          </p:cNvSpPr>
          <p:nvPr>
            <p:ph type="title"/>
          </p:nvPr>
        </p:nvSpPr>
        <p:spPr>
          <a:xfrm>
            <a:off x="571500" y="118984"/>
            <a:ext cx="7837488" cy="492443"/>
          </a:xfrm>
        </p:spPr>
        <p:txBody>
          <a:bodyPr/>
          <a:lstStyle/>
          <a:p>
            <a:r>
              <a:rPr lang="nl-NL" dirty="0"/>
              <a:t>Componentdiagram Backend API applicatie</a:t>
            </a:r>
          </a:p>
        </p:txBody>
      </p:sp>
      <p:sp>
        <p:nvSpPr>
          <p:cNvPr id="4" name="Tijdelijke aanduiding voor voettekst 3">
            <a:extLst>
              <a:ext uri="{FF2B5EF4-FFF2-40B4-BE49-F238E27FC236}">
                <a16:creationId xmlns:a16="http://schemas.microsoft.com/office/drawing/2014/main" id="{5D078B69-C29F-4DC1-91D7-D1DA494BEDF5}"/>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058A62B7-68BC-4D40-A236-5F3C22F8A50F}"/>
              </a:ext>
            </a:extLst>
          </p:cNvPr>
          <p:cNvSpPr>
            <a:spLocks noGrp="1"/>
          </p:cNvSpPr>
          <p:nvPr>
            <p:ph type="sldNum" sz="quarter" idx="12"/>
          </p:nvPr>
        </p:nvSpPr>
        <p:spPr/>
        <p:txBody>
          <a:bodyPr/>
          <a:lstStyle/>
          <a:p>
            <a:pPr algn="r"/>
            <a:fld id="{52CD5E70-B072-4ABF-98D2-981DEBBF7F7D}" type="slidenum">
              <a:rPr lang="nl-NL" smtClean="0"/>
              <a:pPr algn="r"/>
              <a:t>24</a:t>
            </a:fld>
            <a:endParaRPr lang="nl-NL">
              <a:latin typeface="Calibri" panose="020F0502020204030204" pitchFamily="34" charset="0"/>
              <a:cs typeface="Calibri" panose="020F0502020204030204" pitchFamily="34" charset="0"/>
            </a:endParaRPr>
          </a:p>
        </p:txBody>
      </p:sp>
      <p:pic>
        <p:nvPicPr>
          <p:cNvPr id="6" name="Afbeelding 5">
            <a:extLst>
              <a:ext uri="{FF2B5EF4-FFF2-40B4-BE49-F238E27FC236}">
                <a16:creationId xmlns:a16="http://schemas.microsoft.com/office/drawing/2014/main" id="{57879E58-3086-4D39-AE01-633CA8328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45" y="613896"/>
            <a:ext cx="7367398" cy="4077826"/>
          </a:xfrm>
          <a:prstGeom prst="rect">
            <a:avLst/>
          </a:prstGeom>
        </p:spPr>
      </p:pic>
      <p:sp>
        <p:nvSpPr>
          <p:cNvPr id="8" name="Tijdelijke aanduiding voor inhoud 7">
            <a:extLst>
              <a:ext uri="{FF2B5EF4-FFF2-40B4-BE49-F238E27FC236}">
                <a16:creationId xmlns:a16="http://schemas.microsoft.com/office/drawing/2014/main" id="{5D62039C-4257-4387-B42E-DD7B3BA42371}"/>
              </a:ext>
            </a:extLst>
          </p:cNvPr>
          <p:cNvSpPr>
            <a:spLocks noGrp="1"/>
          </p:cNvSpPr>
          <p:nvPr>
            <p:ph idx="1"/>
          </p:nvPr>
        </p:nvSpPr>
        <p:spPr>
          <a:xfrm>
            <a:off x="7107731" y="2950669"/>
            <a:ext cx="1867499" cy="1741053"/>
          </a:xfrm>
        </p:spPr>
        <p:txBody>
          <a:bodyPr>
            <a:normAutofit fontScale="77500" lnSpcReduction="20000"/>
          </a:bodyPr>
          <a:lstStyle/>
          <a:p>
            <a:r>
              <a:rPr lang="en-US" dirty="0">
                <a:highlight>
                  <a:srgbClr val="FFFF00"/>
                </a:highlight>
              </a:rPr>
              <a:t>The Backend API application has an API for the national facility with which the national facility can harvest the minimum set of metadata.</a:t>
            </a:r>
            <a:endParaRPr lang="nl-NL" dirty="0">
              <a:highlight>
                <a:srgbClr val="FFFF00"/>
              </a:highlight>
            </a:endParaRPr>
          </a:p>
        </p:txBody>
      </p:sp>
    </p:spTree>
    <p:extLst>
      <p:ext uri="{BB962C8B-B14F-4D97-AF65-F5344CB8AC3E}">
        <p14:creationId xmlns:p14="http://schemas.microsoft.com/office/powerpoint/2010/main" val="142520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25</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428750"/>
            <a:ext cx="7765677" cy="492443"/>
          </a:xfrm>
        </p:spPr>
        <p:txBody>
          <a:bodyPr/>
          <a:lstStyle/>
          <a:p>
            <a:pPr marL="0" indent="0">
              <a:buNone/>
            </a:pPr>
            <a:r>
              <a:rPr lang="en-US" dirty="0"/>
              <a:t>The following software stack emerges from the software architecture </a:t>
            </a:r>
            <a:r>
              <a:rPr lang="nl-NL" dirty="0"/>
              <a:t>:</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extLst>
              <p:ext uri="{D42A27DB-BD31-4B8C-83A1-F6EECF244321}">
                <p14:modId xmlns:p14="http://schemas.microsoft.com/office/powerpoint/2010/main" val="838952494"/>
              </p:ext>
            </p:extLst>
          </p:nvPr>
        </p:nvGraphicFramePr>
        <p:xfrm>
          <a:off x="653143" y="1888808"/>
          <a:ext cx="7684031" cy="2565400"/>
        </p:xfrm>
        <a:graphic>
          <a:graphicData uri="http://schemas.openxmlformats.org/drawingml/2006/table">
            <a:tbl>
              <a:tblPr firstRow="1" bandRow="1">
                <a:tableStyleId>{3B4B98B0-60AC-42C2-AFA5-B58CD77FA1E5}</a:tableStyleId>
              </a:tblPr>
              <a:tblGrid>
                <a:gridCol w="1145864">
                  <a:extLst>
                    <a:ext uri="{9D8B030D-6E8A-4147-A177-3AD203B41FA5}">
                      <a16:colId xmlns:a16="http://schemas.microsoft.com/office/drawing/2014/main" val="1819692443"/>
                    </a:ext>
                  </a:extLst>
                </a:gridCol>
                <a:gridCol w="2058378">
                  <a:extLst>
                    <a:ext uri="{9D8B030D-6E8A-4147-A177-3AD203B41FA5}">
                      <a16:colId xmlns:a16="http://schemas.microsoft.com/office/drawing/2014/main" val="773264213"/>
                    </a:ext>
                  </a:extLst>
                </a:gridCol>
                <a:gridCol w="2113109">
                  <a:extLst>
                    <a:ext uri="{9D8B030D-6E8A-4147-A177-3AD203B41FA5}">
                      <a16:colId xmlns:a16="http://schemas.microsoft.com/office/drawing/2014/main" val="3108451495"/>
                    </a:ext>
                  </a:extLst>
                </a:gridCol>
                <a:gridCol w="2366680">
                  <a:extLst>
                    <a:ext uri="{9D8B030D-6E8A-4147-A177-3AD203B41FA5}">
                      <a16:colId xmlns:a16="http://schemas.microsoft.com/office/drawing/2014/main" val="3843369174"/>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highlight>
                            <a:srgbClr val="FFFF00"/>
                          </a:highlight>
                        </a:rPr>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Basis-IT-infrastructuur</a:t>
                      </a:r>
                    </a:p>
                  </a:txBody>
                  <a:tcPr/>
                </a:tc>
                <a:tc>
                  <a:txBody>
                    <a:bodyPr/>
                    <a:lstStyle/>
                    <a:p>
                      <a:r>
                        <a:rPr lang="nl-NL" sz="1000" dirty="0"/>
                        <a:t>Server besturingssysteem</a:t>
                      </a:r>
                    </a:p>
                  </a:txBody>
                  <a:tcPr/>
                </a:tc>
                <a:tc>
                  <a:txBody>
                    <a:bodyPr/>
                    <a:lstStyle/>
                    <a:p>
                      <a:endParaRPr lang="nl-NL" sz="1000" dirty="0"/>
                    </a:p>
                  </a:txBody>
                  <a:tcPr/>
                </a:tc>
                <a:tc>
                  <a:txBody>
                    <a:bodyPr/>
                    <a:lstStyle/>
                    <a:p>
                      <a:r>
                        <a:rPr lang="nl-NL" sz="1000" dirty="0"/>
                        <a:t>Linux</a:t>
                      </a:r>
                    </a:p>
                  </a:txBody>
                  <a:tcPr/>
                </a:tc>
                <a:extLst>
                  <a:ext uri="{0D108BD9-81ED-4DB2-BD59-A6C34878D82A}">
                    <a16:rowId xmlns:a16="http://schemas.microsoft.com/office/drawing/2014/main" val="1381211693"/>
                  </a:ext>
                </a:extLst>
              </a:tr>
              <a:tr h="370840">
                <a:tc>
                  <a:txBody>
                    <a:bodyPr/>
                    <a:lstStyle/>
                    <a:p>
                      <a:r>
                        <a:rPr lang="nl-NL" sz="1000" dirty="0"/>
                        <a:t>Basis-IT-infrastructuur</a:t>
                      </a:r>
                    </a:p>
                  </a:txBody>
                  <a:tcPr/>
                </a:tc>
                <a:tc>
                  <a:txBody>
                    <a:bodyPr/>
                    <a:lstStyle/>
                    <a:p>
                      <a:r>
                        <a:rPr lang="nl-NL" sz="1000" dirty="0"/>
                        <a:t>SQL-databasebeheersysteem</a:t>
                      </a:r>
                    </a:p>
                  </a:txBody>
                  <a:tcPr/>
                </a:tc>
                <a:tc>
                  <a:txBody>
                    <a:bodyPr/>
                    <a:lstStyle/>
                    <a:p>
                      <a:endParaRPr lang="nl-NL" sz="1000" dirty="0"/>
                    </a:p>
                  </a:txBody>
                  <a:tcPr/>
                </a:tc>
                <a:tc>
                  <a:txBody>
                    <a:bodyPr/>
                    <a:lstStyle/>
                    <a:p>
                      <a:r>
                        <a:rPr lang="nl-NL" sz="1000" dirty="0" err="1"/>
                        <a:t>PostgreSQL</a:t>
                      </a:r>
                      <a:endParaRPr lang="nl-NL" sz="1000" dirty="0"/>
                    </a:p>
                  </a:txBody>
                  <a:tcPr/>
                </a:tc>
                <a:extLst>
                  <a:ext uri="{0D108BD9-81ED-4DB2-BD59-A6C34878D82A}">
                    <a16:rowId xmlns:a16="http://schemas.microsoft.com/office/drawing/2014/main" val="1172344405"/>
                  </a:ext>
                </a:extLst>
              </a:tr>
              <a:tr h="370840">
                <a:tc>
                  <a:txBody>
                    <a:bodyPr/>
                    <a:lstStyle/>
                    <a:p>
                      <a:r>
                        <a:rPr lang="nl-NL" sz="1000" dirty="0"/>
                        <a:t>Basis-IT-infrastructuur</a:t>
                      </a:r>
                    </a:p>
                  </a:txBody>
                  <a:tcPr/>
                </a:tc>
                <a:tc>
                  <a:txBody>
                    <a:bodyPr/>
                    <a:lstStyle/>
                    <a:p>
                      <a:r>
                        <a:rPr lang="nl-NL" sz="1000" dirty="0"/>
                        <a:t>Document-georiënteerde database voor het maken van een zoekmachine, is meer Java georiënteerd</a:t>
                      </a:r>
                    </a:p>
                  </a:txBody>
                  <a:tcPr/>
                </a:tc>
                <a:tc>
                  <a:txBody>
                    <a:bodyPr/>
                    <a:lstStyle/>
                    <a:p>
                      <a:endParaRPr lang="nl-NL" sz="1000" dirty="0"/>
                    </a:p>
                  </a:txBody>
                  <a:tcPr/>
                </a:tc>
                <a:tc>
                  <a:txBody>
                    <a:bodyPr/>
                    <a:lstStyle/>
                    <a:p>
                      <a:r>
                        <a:rPr lang="nl-NL" sz="1000" dirty="0" err="1"/>
                        <a:t>ElasticSearch</a:t>
                      </a:r>
                      <a:endParaRPr lang="nl-NL" sz="1000" dirty="0"/>
                    </a:p>
                  </a:txBody>
                  <a:tcPr/>
                </a:tc>
                <a:extLst>
                  <a:ext uri="{0D108BD9-81ED-4DB2-BD59-A6C34878D82A}">
                    <a16:rowId xmlns:a16="http://schemas.microsoft.com/office/drawing/2014/main" val="1551545615"/>
                  </a:ext>
                </a:extLst>
              </a:tr>
              <a:tr h="373371">
                <a:tc>
                  <a:txBody>
                    <a:bodyPr/>
                    <a:lstStyle/>
                    <a:p>
                      <a:r>
                        <a:rPr lang="nl-NL" sz="1000" dirty="0"/>
                        <a:t>Basis-IT-infrastructuur</a:t>
                      </a:r>
                    </a:p>
                  </a:txBody>
                  <a:tcPr/>
                </a:tc>
                <a:tc>
                  <a:txBody>
                    <a:bodyPr/>
                    <a:lstStyle/>
                    <a:p>
                      <a:r>
                        <a:rPr lang="nl-NL" sz="1000" dirty="0"/>
                        <a:t>HTTP server voor communicatie tussen </a:t>
                      </a:r>
                      <a:r>
                        <a:rPr lang="nl-NL" sz="1000" dirty="0" err="1"/>
                        <a:t>JavaServerPages</a:t>
                      </a:r>
                      <a:r>
                        <a:rPr lang="nl-NL" sz="1000" dirty="0"/>
                        <a:t> en webserver, is meer Java georiënteerd</a:t>
                      </a:r>
                    </a:p>
                  </a:txBody>
                  <a:tcPr/>
                </a:tc>
                <a:tc>
                  <a:txBody>
                    <a:bodyPr/>
                    <a:lstStyle/>
                    <a:p>
                      <a:endParaRPr lang="nl-NL" sz="1000" dirty="0"/>
                    </a:p>
                  </a:txBody>
                  <a:tcPr/>
                </a:tc>
                <a:tc>
                  <a:txBody>
                    <a:bodyPr/>
                    <a:lstStyle/>
                    <a:p>
                      <a:r>
                        <a:rPr lang="nl-NL" sz="1000" dirty="0"/>
                        <a:t>Apache </a:t>
                      </a:r>
                      <a:r>
                        <a:rPr lang="nl-NL" sz="1000" dirty="0" err="1"/>
                        <a:t>Tomcat</a:t>
                      </a:r>
                      <a:r>
                        <a:rPr lang="nl-NL" sz="1000" dirty="0"/>
                        <a:t> versie 8.5</a:t>
                      </a:r>
                    </a:p>
                  </a:txBody>
                  <a:tcPr/>
                </a:tc>
                <a:extLst>
                  <a:ext uri="{0D108BD9-81ED-4DB2-BD59-A6C34878D82A}">
                    <a16:rowId xmlns:a16="http://schemas.microsoft.com/office/drawing/2014/main" val="2594761650"/>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1/3</a:t>
            </a:r>
          </a:p>
        </p:txBody>
      </p:sp>
    </p:spTree>
    <p:extLst>
      <p:ext uri="{BB962C8B-B14F-4D97-AF65-F5344CB8AC3E}">
        <p14:creationId xmlns:p14="http://schemas.microsoft.com/office/powerpoint/2010/main" val="2309313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26</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213598"/>
            <a:ext cx="7765677" cy="492443"/>
          </a:xfrm>
        </p:spPr>
        <p:txBody>
          <a:bodyPr/>
          <a:lstStyle/>
          <a:p>
            <a:pPr marL="0" indent="0">
              <a:buNone/>
            </a:pPr>
            <a:r>
              <a:rPr lang="en-US" dirty="0"/>
              <a:t>The following software stack emerges from the software architecture </a:t>
            </a:r>
            <a:r>
              <a:rPr lang="nl-NL" dirty="0"/>
              <a:t>:</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extLst>
              <p:ext uri="{D42A27DB-BD31-4B8C-83A1-F6EECF244321}">
                <p14:modId xmlns:p14="http://schemas.microsoft.com/office/powerpoint/2010/main" val="2908073712"/>
              </p:ext>
            </p:extLst>
          </p:nvPr>
        </p:nvGraphicFramePr>
        <p:xfrm>
          <a:off x="645459" y="1679853"/>
          <a:ext cx="7691716" cy="3027680"/>
        </p:xfrm>
        <a:graphic>
          <a:graphicData uri="http://schemas.openxmlformats.org/drawingml/2006/table">
            <a:tbl>
              <a:tblPr firstRow="1" bandRow="1">
                <a:tableStyleId>{3B4B98B0-60AC-42C2-AFA5-B58CD77FA1E5}</a:tableStyleId>
              </a:tblPr>
              <a:tblGrid>
                <a:gridCol w="1529123">
                  <a:extLst>
                    <a:ext uri="{9D8B030D-6E8A-4147-A177-3AD203B41FA5}">
                      <a16:colId xmlns:a16="http://schemas.microsoft.com/office/drawing/2014/main" val="1819692443"/>
                    </a:ext>
                  </a:extLst>
                </a:gridCol>
                <a:gridCol w="1867220">
                  <a:extLst>
                    <a:ext uri="{9D8B030D-6E8A-4147-A177-3AD203B41FA5}">
                      <a16:colId xmlns:a16="http://schemas.microsoft.com/office/drawing/2014/main" val="773264213"/>
                    </a:ext>
                  </a:extLst>
                </a:gridCol>
                <a:gridCol w="1913324">
                  <a:extLst>
                    <a:ext uri="{9D8B030D-6E8A-4147-A177-3AD203B41FA5}">
                      <a16:colId xmlns:a16="http://schemas.microsoft.com/office/drawing/2014/main" val="1305587374"/>
                    </a:ext>
                  </a:extLst>
                </a:gridCol>
                <a:gridCol w="2382049">
                  <a:extLst>
                    <a:ext uri="{9D8B030D-6E8A-4147-A177-3AD203B41FA5}">
                      <a16:colId xmlns:a16="http://schemas.microsoft.com/office/drawing/2014/main" val="3843369174"/>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highlight>
                            <a:srgbClr val="FFFF00"/>
                          </a:highlight>
                        </a:rPr>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r>
                        <a:rPr lang="nl-NL" sz="1000" dirty="0"/>
                        <a:t>Applicatieontwikkeling</a:t>
                      </a:r>
                    </a:p>
                  </a:txBody>
                  <a:tcPr/>
                </a:tc>
                <a:tc>
                  <a:txBody>
                    <a:bodyPr/>
                    <a:lstStyle/>
                    <a:p>
                      <a:r>
                        <a:rPr lang="nl-NL" sz="1000" dirty="0"/>
                        <a:t>Programmeertalen voor </a:t>
                      </a:r>
                      <a:r>
                        <a:rPr lang="nl-NL" sz="1000" dirty="0" err="1"/>
                        <a:t>frontend</a:t>
                      </a:r>
                      <a:r>
                        <a:rPr lang="nl-NL" sz="1000" dirty="0"/>
                        <a:t> van een webapplicatie in de browser</a:t>
                      </a:r>
                    </a:p>
                  </a:txBody>
                  <a:tcPr/>
                </a:tc>
                <a:tc>
                  <a:txBody>
                    <a:bodyPr/>
                    <a:lstStyle/>
                    <a:p>
                      <a:endParaRPr lang="nl-NL" sz="1000" dirty="0"/>
                    </a:p>
                  </a:txBody>
                  <a:tcPr/>
                </a:tc>
                <a:tc>
                  <a:txBody>
                    <a:bodyPr/>
                    <a:lstStyle/>
                    <a:p>
                      <a:r>
                        <a:rPr lang="nl-NL" sz="1000" dirty="0"/>
                        <a:t>HTML, CSS en </a:t>
                      </a:r>
                      <a:r>
                        <a:rPr lang="nl-NL" sz="1000" dirty="0" err="1"/>
                        <a:t>JavaScript</a:t>
                      </a:r>
                      <a:endParaRPr lang="nl-NL" sz="1000" dirty="0"/>
                    </a:p>
                  </a:txBody>
                  <a:tcPr/>
                </a:tc>
                <a:extLst>
                  <a:ext uri="{0D108BD9-81ED-4DB2-BD59-A6C34878D82A}">
                    <a16:rowId xmlns:a16="http://schemas.microsoft.com/office/drawing/2014/main" val="3511719735"/>
                  </a:ext>
                </a:extLst>
              </a:tr>
              <a:tr h="370840">
                <a:tc>
                  <a:txBody>
                    <a:bodyPr/>
                    <a:lstStyle/>
                    <a:p>
                      <a:r>
                        <a:rPr lang="nl-NL" sz="1000" dirty="0"/>
                        <a:t>Applicatieontwikkeling</a:t>
                      </a:r>
                    </a:p>
                  </a:txBody>
                  <a:tcPr/>
                </a:tc>
                <a:tc>
                  <a:txBody>
                    <a:bodyPr/>
                    <a:lstStyle/>
                    <a:p>
                      <a:r>
                        <a:rPr lang="nl-NL" sz="1000" dirty="0"/>
                        <a:t>Programmeertaal, algemeen, voor de backend</a:t>
                      </a:r>
                    </a:p>
                  </a:txBody>
                  <a:tcPr/>
                </a:tc>
                <a:tc>
                  <a:txBody>
                    <a:bodyPr/>
                    <a:lstStyle/>
                    <a:p>
                      <a:endParaRPr lang="nl-NL" sz="1000" dirty="0"/>
                    </a:p>
                  </a:txBody>
                  <a:tcPr/>
                </a:tc>
                <a:tc>
                  <a:txBody>
                    <a:bodyPr/>
                    <a:lstStyle/>
                    <a:p>
                      <a:r>
                        <a:rPr lang="nl-NL" sz="1000" dirty="0"/>
                        <a:t>Python 3.6.x</a:t>
                      </a:r>
                    </a:p>
                  </a:txBody>
                  <a:tcPr/>
                </a:tc>
                <a:extLst>
                  <a:ext uri="{0D108BD9-81ED-4DB2-BD59-A6C34878D82A}">
                    <a16:rowId xmlns:a16="http://schemas.microsoft.com/office/drawing/2014/main" val="20896160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Applicatieontwikkeling</a:t>
                      </a:r>
                    </a:p>
                  </a:txBody>
                  <a:tcPr/>
                </a:tc>
                <a:tc>
                  <a:txBody>
                    <a:bodyPr/>
                    <a:lstStyle/>
                    <a:p>
                      <a:r>
                        <a:rPr lang="nl-NL" sz="1000" dirty="0"/>
                        <a:t>Library voor object </a:t>
                      </a:r>
                      <a:r>
                        <a:rPr lang="nl-NL" sz="1000" dirty="0" err="1"/>
                        <a:t>serialisatie</a:t>
                      </a:r>
                      <a:r>
                        <a:rPr lang="nl-NL" sz="1000" dirty="0"/>
                        <a:t> en </a:t>
                      </a:r>
                      <a:r>
                        <a:rPr lang="nl-NL" sz="1000" dirty="0" err="1"/>
                        <a:t>deserialisatie</a:t>
                      </a:r>
                      <a:r>
                        <a:rPr lang="nl-NL" sz="1000" dirty="0"/>
                        <a:t> i.r.t. Python</a:t>
                      </a:r>
                    </a:p>
                  </a:txBody>
                  <a:tcPr/>
                </a:tc>
                <a:tc>
                  <a:txBody>
                    <a:bodyPr/>
                    <a:lstStyle/>
                    <a:p>
                      <a:endParaRPr lang="nl-NL" sz="1000" dirty="0"/>
                    </a:p>
                  </a:txBody>
                  <a:tcPr/>
                </a:tc>
                <a:tc>
                  <a:txBody>
                    <a:bodyPr/>
                    <a:lstStyle/>
                    <a:p>
                      <a:r>
                        <a:rPr lang="nl-NL" sz="1000" dirty="0"/>
                        <a:t>Marshmallow 3.0.0b20</a:t>
                      </a:r>
                    </a:p>
                  </a:txBody>
                  <a:tcPr/>
                </a:tc>
                <a:extLst>
                  <a:ext uri="{0D108BD9-81ED-4DB2-BD59-A6C34878D82A}">
                    <a16:rowId xmlns:a16="http://schemas.microsoft.com/office/drawing/2014/main" val="1381211693"/>
                  </a:ext>
                </a:extLst>
              </a:tr>
              <a:tr h="370840">
                <a:tc>
                  <a:txBody>
                    <a:bodyPr/>
                    <a:lstStyle/>
                    <a:p>
                      <a:r>
                        <a:rPr lang="nl-NL" sz="1000" dirty="0"/>
                        <a:t>Applicatieontwikkeling</a:t>
                      </a:r>
                    </a:p>
                  </a:txBody>
                  <a:tcPr/>
                </a:tc>
                <a:tc>
                  <a:txBody>
                    <a:bodyPr/>
                    <a:lstStyle/>
                    <a:p>
                      <a:r>
                        <a:rPr lang="nl-NL" sz="1000" dirty="0" err="1"/>
                        <a:t>Microwebframework</a:t>
                      </a:r>
                      <a:endParaRPr lang="nl-NL" sz="1000" dirty="0"/>
                    </a:p>
                  </a:txBody>
                  <a:tcPr/>
                </a:tc>
                <a:tc>
                  <a:txBody>
                    <a:bodyPr/>
                    <a:lstStyle/>
                    <a:p>
                      <a:endParaRPr lang="nl-NL" sz="1000" dirty="0"/>
                    </a:p>
                  </a:txBody>
                  <a:tcPr/>
                </a:tc>
                <a:tc>
                  <a:txBody>
                    <a:bodyPr/>
                    <a:lstStyle/>
                    <a:p>
                      <a:r>
                        <a:rPr lang="nl-NL" sz="1000" dirty="0" err="1"/>
                        <a:t>Flask</a:t>
                      </a:r>
                      <a:r>
                        <a:rPr lang="nl-NL" sz="1000" dirty="0"/>
                        <a:t> 1.0.2</a:t>
                      </a:r>
                    </a:p>
                  </a:txBody>
                  <a:tcPr/>
                </a:tc>
                <a:extLst>
                  <a:ext uri="{0D108BD9-81ED-4DB2-BD59-A6C34878D82A}">
                    <a16:rowId xmlns:a16="http://schemas.microsoft.com/office/drawing/2014/main" val="12338115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Applicatieontwikkeling</a:t>
                      </a:r>
                    </a:p>
                  </a:txBody>
                  <a:tcPr/>
                </a:tc>
                <a:tc>
                  <a:txBody>
                    <a:bodyPr/>
                    <a:lstStyle/>
                    <a:p>
                      <a:r>
                        <a:rPr lang="nl-NL" sz="1000" dirty="0"/>
                        <a:t>Extensie op </a:t>
                      </a:r>
                      <a:r>
                        <a:rPr lang="nl-NL" sz="1000" dirty="0" err="1"/>
                        <a:t>Flask</a:t>
                      </a:r>
                      <a:r>
                        <a:rPr lang="nl-NL" sz="1000" dirty="0"/>
                        <a:t> voor het generatie / authenticatie met JSON Web Token (JWT)</a:t>
                      </a:r>
                    </a:p>
                  </a:txBody>
                  <a:tcPr/>
                </a:tc>
                <a:tc>
                  <a:txBody>
                    <a:bodyPr/>
                    <a:lstStyle/>
                    <a:p>
                      <a:endParaRPr lang="nl-NL" sz="1000" dirty="0"/>
                    </a:p>
                  </a:txBody>
                  <a:tcPr/>
                </a:tc>
                <a:tc>
                  <a:txBody>
                    <a:bodyPr/>
                    <a:lstStyle/>
                    <a:p>
                      <a:pPr marL="0" algn="l" defTabSz="914400" rtl="0" eaLnBrk="1" fontAlgn="t" latinLnBrk="0" hangingPunct="1"/>
                      <a:r>
                        <a:rPr lang="nl-NL" sz="1000" kern="1200" dirty="0" err="1">
                          <a:solidFill>
                            <a:schemeClr val="tx1"/>
                          </a:solidFill>
                          <a:latin typeface="+mn-lt"/>
                          <a:ea typeface="+mn-ea"/>
                          <a:cs typeface="+mn-cs"/>
                        </a:rPr>
                        <a:t>Flask</a:t>
                      </a:r>
                      <a:r>
                        <a:rPr lang="nl-NL" sz="1000" kern="1200" dirty="0">
                          <a:solidFill>
                            <a:schemeClr val="tx1"/>
                          </a:solidFill>
                          <a:latin typeface="+mn-lt"/>
                          <a:ea typeface="+mn-ea"/>
                          <a:cs typeface="+mn-cs"/>
                        </a:rPr>
                        <a:t> JWT </a:t>
                      </a:r>
                      <a:r>
                        <a:rPr lang="nl-NL" sz="1000" kern="1200" dirty="0" err="1">
                          <a:solidFill>
                            <a:schemeClr val="tx1"/>
                          </a:solidFill>
                          <a:latin typeface="+mn-lt"/>
                          <a:ea typeface="+mn-ea"/>
                          <a:cs typeface="+mn-cs"/>
                        </a:rPr>
                        <a:t>extended</a:t>
                      </a:r>
                      <a:r>
                        <a:rPr lang="nl-NL" sz="1000" kern="1200" dirty="0">
                          <a:solidFill>
                            <a:schemeClr val="tx1"/>
                          </a:solidFill>
                          <a:latin typeface="+mn-lt"/>
                          <a:ea typeface="+mn-ea"/>
                          <a:cs typeface="+mn-cs"/>
                        </a:rPr>
                        <a:t> 3.13.1</a:t>
                      </a:r>
                    </a:p>
                  </a:txBody>
                  <a:tcPr/>
                </a:tc>
                <a:extLst>
                  <a:ext uri="{0D108BD9-81ED-4DB2-BD59-A6C34878D82A}">
                    <a16:rowId xmlns:a16="http://schemas.microsoft.com/office/drawing/2014/main" val="3360525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Applicatieontwikkeling</a:t>
                      </a:r>
                    </a:p>
                  </a:txBody>
                  <a:tcPr/>
                </a:tc>
                <a:tc>
                  <a:txBody>
                    <a:bodyPr/>
                    <a:lstStyle/>
                    <a:p>
                      <a:r>
                        <a:rPr lang="nl-NL" sz="1000" dirty="0"/>
                        <a:t>Extensie op </a:t>
                      </a:r>
                      <a:r>
                        <a:rPr lang="nl-NL" sz="1000" dirty="0" err="1"/>
                        <a:t>Flask</a:t>
                      </a:r>
                      <a:r>
                        <a:rPr lang="nl-NL" sz="1000" dirty="0"/>
                        <a:t> voor interactie met SQL databases</a:t>
                      </a:r>
                    </a:p>
                  </a:txBody>
                  <a:tcPr/>
                </a:tc>
                <a:tc>
                  <a:txBody>
                    <a:bodyPr/>
                    <a:lstStyle/>
                    <a:p>
                      <a:endParaRPr lang="nl-NL" sz="1000" dirty="0"/>
                    </a:p>
                  </a:txBody>
                  <a:tcPr/>
                </a:tc>
                <a:tc>
                  <a:txBody>
                    <a:bodyPr/>
                    <a:lstStyle/>
                    <a:p>
                      <a:r>
                        <a:rPr lang="nl-NL" sz="1000" dirty="0"/>
                        <a:t>Records 0.5.2 &amp; </a:t>
                      </a:r>
                      <a:r>
                        <a:rPr lang="nl-NL" sz="1000" dirty="0" err="1"/>
                        <a:t>SqlAlchemy</a:t>
                      </a:r>
                      <a:r>
                        <a:rPr lang="nl-NL" sz="1000" dirty="0"/>
                        <a:t> 1.3.0b1</a:t>
                      </a:r>
                    </a:p>
                  </a:txBody>
                  <a:tcPr/>
                </a:tc>
                <a:extLst>
                  <a:ext uri="{0D108BD9-81ED-4DB2-BD59-A6C34878D82A}">
                    <a16:rowId xmlns:a16="http://schemas.microsoft.com/office/drawing/2014/main" val="2028859653"/>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2/3</a:t>
            </a:r>
          </a:p>
        </p:txBody>
      </p:sp>
    </p:spTree>
    <p:extLst>
      <p:ext uri="{BB962C8B-B14F-4D97-AF65-F5344CB8AC3E}">
        <p14:creationId xmlns:p14="http://schemas.microsoft.com/office/powerpoint/2010/main" val="1791770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4BFC8D3E-2D2D-4CE2-AC14-21B68451FB33}"/>
              </a:ext>
            </a:extLst>
          </p:cNvPr>
          <p:cNvSpPr>
            <a:spLocks noGrp="1"/>
          </p:cNvSpPr>
          <p:nvPr>
            <p:ph type="ftr" sz="quarter" idx="11"/>
          </p:nvPr>
        </p:nvSpPr>
        <p:spPr/>
        <p:txBody>
          <a:bodyPr/>
          <a:lstStyle/>
          <a:p>
            <a:r>
              <a:rPr lang="nl-NL">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91A028D1-1D42-4156-9622-7BCBC895591E}"/>
              </a:ext>
            </a:extLst>
          </p:cNvPr>
          <p:cNvSpPr>
            <a:spLocks noGrp="1"/>
          </p:cNvSpPr>
          <p:nvPr>
            <p:ph type="sldNum" sz="quarter" idx="14"/>
          </p:nvPr>
        </p:nvSpPr>
        <p:spPr/>
        <p:txBody>
          <a:bodyPr/>
          <a:lstStyle/>
          <a:p>
            <a:pPr algn="r"/>
            <a:fld id="{52CD5E70-B072-4ABF-98D2-981DEBBF7F7D}" type="slidenum">
              <a:rPr lang="nl-NL" smtClean="0"/>
              <a:pPr algn="r"/>
              <a:t>27</a:t>
            </a:fld>
            <a:endParaRPr lang="nl-NL">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CD972408-CF28-43F2-B207-7D5B4304B6EE}"/>
              </a:ext>
            </a:extLst>
          </p:cNvPr>
          <p:cNvSpPr>
            <a:spLocks noGrp="1"/>
          </p:cNvSpPr>
          <p:nvPr>
            <p:ph idx="1"/>
          </p:nvPr>
        </p:nvSpPr>
        <p:spPr>
          <a:xfrm>
            <a:off x="571498" y="1213598"/>
            <a:ext cx="7765677" cy="492443"/>
          </a:xfrm>
        </p:spPr>
        <p:txBody>
          <a:bodyPr/>
          <a:lstStyle/>
          <a:p>
            <a:pPr marL="0" indent="0">
              <a:buNone/>
            </a:pPr>
            <a:r>
              <a:rPr lang="en-US" dirty="0"/>
              <a:t>The following software stack emerges from the software architecture </a:t>
            </a:r>
            <a:r>
              <a:rPr lang="nl-NL" dirty="0"/>
              <a:t>:</a:t>
            </a:r>
          </a:p>
          <a:p>
            <a:endParaRPr lang="nl-NL" dirty="0"/>
          </a:p>
        </p:txBody>
      </p:sp>
      <p:graphicFrame>
        <p:nvGraphicFramePr>
          <p:cNvPr id="7" name="Tabel 7">
            <a:extLst>
              <a:ext uri="{FF2B5EF4-FFF2-40B4-BE49-F238E27FC236}">
                <a16:creationId xmlns:a16="http://schemas.microsoft.com/office/drawing/2014/main" id="{FA3BA9BB-0A72-47A8-9FB2-78B7DCEFB251}"/>
              </a:ext>
            </a:extLst>
          </p:cNvPr>
          <p:cNvGraphicFramePr>
            <a:graphicFrameLocks noGrp="1"/>
          </p:cNvGraphicFramePr>
          <p:nvPr>
            <p:ph idx="15"/>
            <p:extLst>
              <p:ext uri="{D42A27DB-BD31-4B8C-83A1-F6EECF244321}">
                <p14:modId xmlns:p14="http://schemas.microsoft.com/office/powerpoint/2010/main" val="311994703"/>
              </p:ext>
            </p:extLst>
          </p:nvPr>
        </p:nvGraphicFramePr>
        <p:xfrm>
          <a:off x="645459" y="1679853"/>
          <a:ext cx="7691716" cy="2352040"/>
        </p:xfrm>
        <a:graphic>
          <a:graphicData uri="http://schemas.openxmlformats.org/drawingml/2006/table">
            <a:tbl>
              <a:tblPr firstRow="1" bandRow="1">
                <a:tableStyleId>{3B4B98B0-60AC-42C2-AFA5-B58CD77FA1E5}</a:tableStyleId>
              </a:tblPr>
              <a:tblGrid>
                <a:gridCol w="929768">
                  <a:extLst>
                    <a:ext uri="{9D8B030D-6E8A-4147-A177-3AD203B41FA5}">
                      <a16:colId xmlns:a16="http://schemas.microsoft.com/office/drawing/2014/main" val="1819692443"/>
                    </a:ext>
                  </a:extLst>
                </a:gridCol>
                <a:gridCol w="2120793">
                  <a:extLst>
                    <a:ext uri="{9D8B030D-6E8A-4147-A177-3AD203B41FA5}">
                      <a16:colId xmlns:a16="http://schemas.microsoft.com/office/drawing/2014/main" val="773264213"/>
                    </a:ext>
                  </a:extLst>
                </a:gridCol>
                <a:gridCol w="2028585">
                  <a:extLst>
                    <a:ext uri="{9D8B030D-6E8A-4147-A177-3AD203B41FA5}">
                      <a16:colId xmlns:a16="http://schemas.microsoft.com/office/drawing/2014/main" val="3843369174"/>
                    </a:ext>
                  </a:extLst>
                </a:gridCol>
                <a:gridCol w="2612570">
                  <a:extLst>
                    <a:ext uri="{9D8B030D-6E8A-4147-A177-3AD203B41FA5}">
                      <a16:colId xmlns:a16="http://schemas.microsoft.com/office/drawing/2014/main" val="3481939807"/>
                    </a:ext>
                  </a:extLst>
                </a:gridCol>
              </a:tblGrid>
              <a:tr h="370840">
                <a:tc>
                  <a:txBody>
                    <a:bodyPr/>
                    <a:lstStyle/>
                    <a:p>
                      <a:r>
                        <a:rPr lang="nl-NL" sz="1000" dirty="0"/>
                        <a:t>Target</a:t>
                      </a:r>
                    </a:p>
                  </a:txBody>
                  <a:tcPr/>
                </a:tc>
                <a:tc>
                  <a:txBody>
                    <a:bodyPr/>
                    <a:lstStyle/>
                    <a:p>
                      <a:r>
                        <a:rPr lang="nl-NL" sz="1000" dirty="0" err="1"/>
                        <a:t>Function</a:t>
                      </a:r>
                      <a:endParaRPr lang="nl-NL" sz="1000" dirty="0"/>
                    </a:p>
                  </a:txBody>
                  <a:tcPr/>
                </a:tc>
                <a:tc>
                  <a:txBody>
                    <a:bodyPr/>
                    <a:lstStyle/>
                    <a:p>
                      <a:r>
                        <a:rPr lang="nl-NL" sz="1000" dirty="0">
                          <a:highlight>
                            <a:srgbClr val="FFFF00"/>
                          </a:highlight>
                        </a:rPr>
                        <a:t>Baseline Component</a:t>
                      </a:r>
                    </a:p>
                  </a:txBody>
                  <a:tcPr/>
                </a:tc>
                <a:tc>
                  <a:txBody>
                    <a:bodyPr/>
                    <a:lstStyle/>
                    <a:p>
                      <a:r>
                        <a:rPr lang="nl-NL" sz="1000" dirty="0"/>
                        <a:t>Target Component</a:t>
                      </a:r>
                    </a:p>
                  </a:txBody>
                  <a:tcPr/>
                </a:tc>
                <a:extLst>
                  <a:ext uri="{0D108BD9-81ED-4DB2-BD59-A6C34878D82A}">
                    <a16:rowId xmlns:a16="http://schemas.microsoft.com/office/drawing/2014/main" val="27793737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dirty="0"/>
                        <a:t>API-ontwikkeling</a:t>
                      </a:r>
                    </a:p>
                  </a:txBody>
                  <a:tcPr/>
                </a:tc>
                <a:tc>
                  <a:txBody>
                    <a:bodyPr/>
                    <a:lstStyle/>
                    <a:p>
                      <a:r>
                        <a:rPr lang="nl-NL" sz="1000" dirty="0"/>
                        <a:t>Extensie op </a:t>
                      </a:r>
                      <a:r>
                        <a:rPr lang="nl-NL" sz="1000" dirty="0" err="1"/>
                        <a:t>Flask</a:t>
                      </a:r>
                      <a:r>
                        <a:rPr lang="nl-NL" sz="1000" dirty="0"/>
                        <a:t> voor het ontwikkelen van </a:t>
                      </a:r>
                      <a:r>
                        <a:rPr lang="nl-NL" sz="1000" dirty="0" err="1"/>
                        <a:t>RESTful</a:t>
                      </a:r>
                      <a:r>
                        <a:rPr lang="nl-NL" sz="1000" dirty="0"/>
                        <a:t> </a:t>
                      </a:r>
                      <a:r>
                        <a:rPr lang="nl-NL" sz="1000" dirty="0" err="1"/>
                        <a:t>APIs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p>
                  </a:txBody>
                  <a:tcPr/>
                </a:tc>
                <a:tc>
                  <a:txBody>
                    <a:bodyPr/>
                    <a:lstStyle/>
                    <a:p>
                      <a:r>
                        <a:rPr lang="nl-NL" sz="1000" dirty="0" err="1"/>
                        <a:t>Flask</a:t>
                      </a:r>
                      <a:r>
                        <a:rPr lang="nl-NL" sz="1000" dirty="0"/>
                        <a:t> </a:t>
                      </a:r>
                      <a:r>
                        <a:rPr lang="nl-NL" sz="1000" dirty="0" err="1"/>
                        <a:t>Restful</a:t>
                      </a:r>
                      <a:r>
                        <a:rPr lang="nl-NL" sz="1000" dirty="0"/>
                        <a:t> 0.3.6</a:t>
                      </a:r>
                    </a:p>
                  </a:txBody>
                  <a:tcPr/>
                </a:tc>
                <a:extLst>
                  <a:ext uri="{0D108BD9-81ED-4DB2-BD59-A6C34878D82A}">
                    <a16:rowId xmlns:a16="http://schemas.microsoft.com/office/drawing/2014/main" val="20896160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66"/>
                          </a:solidFill>
                          <a:effectLst/>
                          <a:uLnTx/>
                          <a:uFillTx/>
                          <a:latin typeface="Arial"/>
                          <a:ea typeface="+mn-ea"/>
                          <a:cs typeface="+mn-cs"/>
                        </a:rPr>
                        <a:t>API-ontwikkeling</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API documentatie generatie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1.0.0b5</a:t>
                      </a:r>
                    </a:p>
                  </a:txBody>
                  <a:tcPr/>
                </a:tc>
                <a:extLst>
                  <a:ext uri="{0D108BD9-81ED-4DB2-BD59-A6C34878D82A}">
                    <a16:rowId xmlns:a16="http://schemas.microsoft.com/office/drawing/2014/main" val="3360525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66"/>
                          </a:solidFill>
                          <a:effectLst/>
                          <a:uLnTx/>
                          <a:uFillTx/>
                          <a:latin typeface="Arial"/>
                          <a:ea typeface="+mn-ea"/>
                          <a:cs typeface="+mn-cs"/>
                        </a:rPr>
                        <a:t>API-ontwikkeling</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Extensie op </a:t>
                      </a:r>
                      <a:r>
                        <a:rPr lang="nl-NL" sz="1000" dirty="0" err="1"/>
                        <a:t>Apispec</a:t>
                      </a:r>
                      <a:r>
                        <a:rPr lang="nl-NL" sz="1000" dirty="0"/>
                        <a:t> voor integratie met </a:t>
                      </a:r>
                      <a:r>
                        <a:rPr lang="nl-NL" sz="1000" dirty="0" err="1"/>
                        <a:t>webframeworks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web </a:t>
                      </a:r>
                      <a:r>
                        <a:rPr lang="nl-NL" sz="1000" dirty="0" err="1"/>
                        <a:t>framework</a:t>
                      </a:r>
                      <a:r>
                        <a:rPr lang="nl-NL" sz="1000" dirty="0"/>
                        <a:t> integratie</a:t>
                      </a:r>
                    </a:p>
                  </a:txBody>
                  <a:tcPr/>
                </a:tc>
                <a:extLst>
                  <a:ext uri="{0D108BD9-81ED-4DB2-BD59-A6C34878D82A}">
                    <a16:rowId xmlns:a16="http://schemas.microsoft.com/office/drawing/2014/main" val="1928389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66"/>
                          </a:solidFill>
                          <a:effectLst/>
                          <a:uLnTx/>
                          <a:uFillTx/>
                          <a:latin typeface="Arial"/>
                          <a:ea typeface="+mn-ea"/>
                          <a:cs typeface="+mn-cs"/>
                        </a:rPr>
                        <a:t>API-ontwikkeling</a:t>
                      </a: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Extensie op </a:t>
                      </a:r>
                      <a:r>
                        <a:rPr lang="nl-NL" sz="1000" dirty="0" err="1"/>
                        <a:t>Apispec</a:t>
                      </a:r>
                      <a:r>
                        <a:rPr lang="nl-NL" sz="1000" dirty="0"/>
                        <a:t> voor integratie met Marshmallow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err="1"/>
                        <a:t>Apispec</a:t>
                      </a:r>
                      <a:r>
                        <a:rPr lang="nl-NL" sz="1000" dirty="0"/>
                        <a:t> Marshmallow integratie</a:t>
                      </a:r>
                    </a:p>
                  </a:txBody>
                  <a:tcPr/>
                </a:tc>
                <a:extLst>
                  <a:ext uri="{0D108BD9-81ED-4DB2-BD59-A6C34878D82A}">
                    <a16:rowId xmlns:a16="http://schemas.microsoft.com/office/drawing/2014/main" val="13051847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000066"/>
                          </a:solidFill>
                          <a:effectLst/>
                          <a:uLnTx/>
                          <a:uFillTx/>
                          <a:latin typeface="Arial"/>
                          <a:ea typeface="+mn-ea"/>
                          <a:cs typeface="+mn-cs"/>
                        </a:rPr>
                        <a:t>API-ontwikkeling</a:t>
                      </a:r>
                    </a:p>
                  </a:txBody>
                  <a:tcPr/>
                </a:tc>
                <a:tc>
                  <a:txBody>
                    <a:bodyPr/>
                    <a:lstStyle/>
                    <a:p>
                      <a:r>
                        <a:rPr lang="nl-NL" sz="1000" dirty="0"/>
                        <a:t>Ontwikkelplatform voor </a:t>
                      </a:r>
                      <a:r>
                        <a:rPr lang="nl-NL" sz="1000" dirty="0" err="1"/>
                        <a:t>APIs</a:t>
                      </a:r>
                      <a:endParaRPr lang="nl-N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dirty="0">
                        <a:ln>
                          <a:noFill/>
                        </a:ln>
                        <a:solidFill>
                          <a:srgbClr val="000066"/>
                        </a:solidFill>
                        <a:effectLst/>
                        <a:uLnTx/>
                        <a:uFillTx/>
                        <a:latin typeface="Arial"/>
                        <a:ea typeface="+mn-ea"/>
                        <a:cs typeface="+mn-cs"/>
                      </a:endParaRPr>
                    </a:p>
                  </a:txBody>
                  <a:tcPr/>
                </a:tc>
                <a:tc>
                  <a:txBody>
                    <a:bodyPr/>
                    <a:lstStyle/>
                    <a:p>
                      <a:r>
                        <a:rPr lang="nl-NL" sz="1000" dirty="0"/>
                        <a:t>Postman</a:t>
                      </a:r>
                    </a:p>
                  </a:txBody>
                  <a:tcPr/>
                </a:tc>
                <a:extLst>
                  <a:ext uri="{0D108BD9-81ED-4DB2-BD59-A6C34878D82A}">
                    <a16:rowId xmlns:a16="http://schemas.microsoft.com/office/drawing/2014/main" val="1593855294"/>
                  </a:ext>
                </a:extLst>
              </a:tr>
            </a:tbl>
          </a:graphicData>
        </a:graphic>
      </p:graphicFrame>
      <p:sp>
        <p:nvSpPr>
          <p:cNvPr id="2" name="Titel 1">
            <a:extLst>
              <a:ext uri="{FF2B5EF4-FFF2-40B4-BE49-F238E27FC236}">
                <a16:creationId xmlns:a16="http://schemas.microsoft.com/office/drawing/2014/main" id="{62FC119F-15DB-4751-9A2B-27FB1B07E8A5}"/>
              </a:ext>
            </a:extLst>
          </p:cNvPr>
          <p:cNvSpPr>
            <a:spLocks noGrp="1"/>
          </p:cNvSpPr>
          <p:nvPr>
            <p:ph type="title"/>
          </p:nvPr>
        </p:nvSpPr>
        <p:spPr/>
        <p:txBody>
          <a:bodyPr/>
          <a:lstStyle/>
          <a:p>
            <a:r>
              <a:rPr lang="nl-NL" dirty="0"/>
              <a:t>Softwarestack 3/3</a:t>
            </a:r>
          </a:p>
        </p:txBody>
      </p:sp>
    </p:spTree>
    <p:extLst>
      <p:ext uri="{BB962C8B-B14F-4D97-AF65-F5344CB8AC3E}">
        <p14:creationId xmlns:p14="http://schemas.microsoft.com/office/powerpoint/2010/main" val="1882584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28D848-D110-496F-AD28-2AE95E553C95}"/>
              </a:ext>
            </a:extLst>
          </p:cNvPr>
          <p:cNvSpPr>
            <a:spLocks noGrp="1"/>
          </p:cNvSpPr>
          <p:nvPr>
            <p:ph type="title"/>
          </p:nvPr>
        </p:nvSpPr>
        <p:spPr/>
        <p:txBody>
          <a:bodyPr/>
          <a:lstStyle/>
          <a:p>
            <a:r>
              <a:rPr lang="nl-NL" dirty="0">
                <a:highlight>
                  <a:srgbClr val="FFFF00"/>
                </a:highlight>
              </a:rPr>
              <a:t>Leeswijzer</a:t>
            </a:r>
          </a:p>
        </p:txBody>
      </p:sp>
      <p:sp>
        <p:nvSpPr>
          <p:cNvPr id="3" name="Tijdelijke aanduiding voor inhoud 2">
            <a:extLst>
              <a:ext uri="{FF2B5EF4-FFF2-40B4-BE49-F238E27FC236}">
                <a16:creationId xmlns:a16="http://schemas.microsoft.com/office/drawing/2014/main" id="{703326AC-DD39-415A-823D-1FD6D8613B4D}"/>
              </a:ext>
            </a:extLst>
          </p:cNvPr>
          <p:cNvSpPr>
            <a:spLocks noGrp="1"/>
          </p:cNvSpPr>
          <p:nvPr>
            <p:ph idx="1"/>
          </p:nvPr>
        </p:nvSpPr>
        <p:spPr/>
        <p:txBody>
          <a:bodyPr>
            <a:normAutofit fontScale="62500" lnSpcReduction="20000"/>
          </a:bodyPr>
          <a:lstStyle/>
          <a:p>
            <a:r>
              <a:rPr lang="nl-NL" dirty="0">
                <a:highlight>
                  <a:srgbClr val="FFFF00"/>
                </a:highlight>
              </a:rPr>
              <a:t>De diagrammen van dit document zijn gemaakt op basis van de </a:t>
            </a:r>
            <a:r>
              <a:rPr lang="nl-NL" dirty="0" err="1">
                <a:highlight>
                  <a:srgbClr val="FFFF00"/>
                </a:highlight>
              </a:rPr>
              <a:t>Archimate</a:t>
            </a:r>
            <a:r>
              <a:rPr lang="nl-NL" dirty="0">
                <a:highlight>
                  <a:srgbClr val="FFFF00"/>
                </a:highlight>
              </a:rPr>
              <a:t> standaard, dit is een modelleertaal van The Open Group, zie </a:t>
            </a:r>
            <a:r>
              <a:rPr lang="nl-NL" dirty="0">
                <a:highlight>
                  <a:srgbClr val="FFFF00"/>
                </a:highlight>
                <a:hlinkClick r:id="rId2"/>
              </a:rPr>
              <a:t>https://www.opengroup.org/</a:t>
            </a:r>
            <a:r>
              <a:rPr lang="nl-NL" dirty="0">
                <a:highlight>
                  <a:srgbClr val="FFFF00"/>
                </a:highlight>
              </a:rPr>
              <a:t> . </a:t>
            </a:r>
            <a:r>
              <a:rPr lang="nl-NL" dirty="0" err="1">
                <a:highlight>
                  <a:srgbClr val="FFFF00"/>
                </a:highlight>
              </a:rPr>
              <a:t>Archimate</a:t>
            </a:r>
            <a:r>
              <a:rPr lang="nl-NL" dirty="0">
                <a:highlight>
                  <a:srgbClr val="FFFF00"/>
                </a:highlight>
              </a:rPr>
              <a:t> is voor het maken van een architectuurmodel, zie  </a:t>
            </a:r>
            <a:r>
              <a:rPr lang="nl-NL" dirty="0">
                <a:highlight>
                  <a:srgbClr val="FFFF00"/>
                </a:highlight>
                <a:hlinkClick r:id="rId3"/>
              </a:rPr>
              <a:t>https://www.opengroup.org/archimate-forum/archimate-overview</a:t>
            </a:r>
            <a:r>
              <a:rPr lang="nl-NL" dirty="0">
                <a:highlight>
                  <a:srgbClr val="FFFF00"/>
                </a:highlight>
              </a:rPr>
              <a:t> .</a:t>
            </a:r>
          </a:p>
          <a:p>
            <a:r>
              <a:rPr lang="nl-NL" dirty="0">
                <a:highlight>
                  <a:srgbClr val="FFFF00"/>
                </a:highlight>
              </a:rPr>
              <a:t>Het model volgens de </a:t>
            </a:r>
            <a:r>
              <a:rPr lang="nl-NL" dirty="0" err="1">
                <a:highlight>
                  <a:srgbClr val="FFFF00"/>
                </a:highlight>
              </a:rPr>
              <a:t>Archimate</a:t>
            </a:r>
            <a:r>
              <a:rPr lang="nl-NL" dirty="0">
                <a:highlight>
                  <a:srgbClr val="FFFF00"/>
                </a:highlight>
              </a:rPr>
              <a:t> standaard is vastgelegd met behulp van het open source tool </a:t>
            </a:r>
            <a:r>
              <a:rPr lang="nl-NL" dirty="0" err="1">
                <a:highlight>
                  <a:srgbClr val="FFFF00"/>
                </a:highlight>
              </a:rPr>
              <a:t>Archi</a:t>
            </a:r>
            <a:r>
              <a:rPr lang="nl-NL" dirty="0">
                <a:highlight>
                  <a:srgbClr val="FFFF00"/>
                </a:highlight>
              </a:rPr>
              <a:t>, zie </a:t>
            </a:r>
            <a:r>
              <a:rPr lang="nl-NL" dirty="0">
                <a:highlight>
                  <a:srgbClr val="FFFF00"/>
                </a:highlight>
                <a:hlinkClick r:id="rId4"/>
              </a:rPr>
              <a:t>https://www.archimatetool.com/</a:t>
            </a:r>
            <a:r>
              <a:rPr lang="nl-NL" dirty="0">
                <a:highlight>
                  <a:srgbClr val="FFFF00"/>
                </a:highlight>
              </a:rPr>
              <a:t> </a:t>
            </a:r>
          </a:p>
          <a:p>
            <a:r>
              <a:rPr lang="nl-NL" dirty="0">
                <a:highlight>
                  <a:srgbClr val="FFFF00"/>
                </a:highlight>
              </a:rPr>
              <a:t>Elke paragraaf begint met een metamodel van de modelelementen van </a:t>
            </a:r>
            <a:r>
              <a:rPr lang="nl-NL" dirty="0" err="1">
                <a:highlight>
                  <a:srgbClr val="FFFF00"/>
                </a:highlight>
              </a:rPr>
              <a:t>Archimate</a:t>
            </a:r>
            <a:r>
              <a:rPr lang="nl-NL" dirty="0">
                <a:highlight>
                  <a:srgbClr val="FFFF00"/>
                </a:highlight>
              </a:rPr>
              <a:t> die in die paragraaf worden gebruikt. De paragrafen zijn:</a:t>
            </a:r>
          </a:p>
          <a:p>
            <a:pPr lvl="1"/>
            <a:r>
              <a:rPr lang="nl-NL" dirty="0">
                <a:highlight>
                  <a:srgbClr val="FFFF00"/>
                </a:highlight>
              </a:rPr>
              <a:t>Motivatie en doelen, zie sheet #04 voor het metamodel</a:t>
            </a:r>
          </a:p>
          <a:p>
            <a:pPr lvl="1"/>
            <a:r>
              <a:rPr lang="nl-NL" dirty="0">
                <a:highlight>
                  <a:srgbClr val="FFFF00"/>
                </a:highlight>
              </a:rPr>
              <a:t>Bedrijfsarchitectuur, zie sheet #12 voor het metamodel</a:t>
            </a:r>
          </a:p>
          <a:p>
            <a:pPr lvl="1"/>
            <a:r>
              <a:rPr lang="nl-NL" dirty="0">
                <a:highlight>
                  <a:srgbClr val="FFFF00"/>
                </a:highlight>
              </a:rPr>
              <a:t>Informatiearchitectuur, zie sheet #18 voor het metamodel. Een uitzondering is de paragraaf met de softwarearchitectuur. Die is uitgewerkt volgens het C4-model, zie </a:t>
            </a:r>
            <a:r>
              <a:rPr lang="nl-NL" dirty="0">
                <a:highlight>
                  <a:srgbClr val="FFFF00"/>
                </a:highlight>
                <a:hlinkClick r:id="rId5"/>
              </a:rPr>
              <a:t>https://www.infoq.com/articles/C4-architecture-model/</a:t>
            </a:r>
            <a:r>
              <a:rPr lang="nl-NL" dirty="0">
                <a:highlight>
                  <a:srgbClr val="FFFF00"/>
                </a:highlight>
              </a:rPr>
              <a:t> . Het metamodel van het C4-model hiervan is uitgewerkt in </a:t>
            </a:r>
            <a:r>
              <a:rPr lang="nl-NL" dirty="0" err="1">
                <a:highlight>
                  <a:srgbClr val="FFFF00"/>
                </a:highlight>
              </a:rPr>
              <a:t>Archimate</a:t>
            </a:r>
            <a:r>
              <a:rPr lang="nl-NL" dirty="0">
                <a:highlight>
                  <a:srgbClr val="FFFF00"/>
                </a:highlight>
              </a:rPr>
              <a:t>, zie sheet #21. </a:t>
            </a:r>
          </a:p>
          <a:p>
            <a:r>
              <a:rPr lang="nl-NL" dirty="0">
                <a:highlight>
                  <a:srgbClr val="FFFF00"/>
                </a:highlight>
              </a:rPr>
              <a:t>Het C4-model van de softwarearchitectuur is ook in </a:t>
            </a:r>
            <a:r>
              <a:rPr lang="nl-NL" dirty="0" err="1">
                <a:highlight>
                  <a:srgbClr val="FFFF00"/>
                </a:highlight>
              </a:rPr>
              <a:t>Archimate</a:t>
            </a:r>
            <a:r>
              <a:rPr lang="nl-NL" dirty="0">
                <a:highlight>
                  <a:srgbClr val="FFFF00"/>
                </a:highlight>
              </a:rPr>
              <a:t> zelf vastgelegd, door middels labels gebruik te maken van een viewpoint in </a:t>
            </a:r>
            <a:r>
              <a:rPr lang="nl-NL" dirty="0" err="1">
                <a:highlight>
                  <a:srgbClr val="FFFF00"/>
                </a:highlight>
              </a:rPr>
              <a:t>Archi</a:t>
            </a:r>
            <a:r>
              <a:rPr lang="nl-NL" dirty="0">
                <a:highlight>
                  <a:srgbClr val="FFFF00"/>
                </a:highlight>
              </a:rPr>
              <a:t>, zie  </a:t>
            </a:r>
            <a:r>
              <a:rPr lang="nl-NL" dirty="0">
                <a:highlight>
                  <a:srgbClr val="FFFF00"/>
                </a:highlight>
                <a:hlinkClick r:id="rId6"/>
              </a:rPr>
              <a:t>https://www.archimatetool.com/blog/2020/04/18/c4-model-architecture-viewpoint-and-archi-4-7/</a:t>
            </a:r>
            <a:r>
              <a:rPr lang="nl-NL" dirty="0">
                <a:highlight>
                  <a:srgbClr val="FFFF00"/>
                </a:highlight>
              </a:rPr>
              <a:t> hoe dit werkt in </a:t>
            </a:r>
            <a:r>
              <a:rPr lang="nl-NL" dirty="0" err="1">
                <a:highlight>
                  <a:srgbClr val="FFFF00"/>
                </a:highlight>
              </a:rPr>
              <a:t>Archi</a:t>
            </a:r>
            <a:r>
              <a:rPr lang="nl-NL" dirty="0">
                <a:highlight>
                  <a:srgbClr val="FFFF00"/>
                </a:highlight>
              </a:rPr>
              <a:t>.</a:t>
            </a:r>
          </a:p>
          <a:p>
            <a:r>
              <a:rPr lang="nl-NL" dirty="0">
                <a:highlight>
                  <a:srgbClr val="FFFF00"/>
                </a:highlight>
              </a:rPr>
              <a:t>De kleurstellingen van de </a:t>
            </a:r>
            <a:r>
              <a:rPr lang="nl-NL" dirty="0" err="1">
                <a:highlight>
                  <a:srgbClr val="FFFF00"/>
                </a:highlight>
              </a:rPr>
              <a:t>Archimate</a:t>
            </a:r>
            <a:r>
              <a:rPr lang="nl-NL" dirty="0">
                <a:highlight>
                  <a:srgbClr val="FFFF00"/>
                </a:highlight>
              </a:rPr>
              <a:t> standaard zijn gevolgd. De enige uitzondering is het model met de rollen en actoren, zie sheet #16. De kleur oranje is daar gebruikt om de rollen die in scope zijn te duiden. De overige rollen (in de kleur geel volgens de standaard) zijn buiten scope.</a:t>
            </a:r>
          </a:p>
        </p:txBody>
      </p:sp>
      <p:sp>
        <p:nvSpPr>
          <p:cNvPr id="4" name="Tijdelijke aanduiding voor voettekst 3">
            <a:extLst>
              <a:ext uri="{FF2B5EF4-FFF2-40B4-BE49-F238E27FC236}">
                <a16:creationId xmlns:a16="http://schemas.microsoft.com/office/drawing/2014/main" id="{AF707D0A-187A-4598-BEC0-38AE720D185D}"/>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A14F9551-D13F-4A0D-A920-548558B72C4D}"/>
              </a:ext>
            </a:extLst>
          </p:cNvPr>
          <p:cNvSpPr>
            <a:spLocks noGrp="1"/>
          </p:cNvSpPr>
          <p:nvPr>
            <p:ph type="sldNum" sz="quarter" idx="12"/>
          </p:nvPr>
        </p:nvSpPr>
        <p:spPr/>
        <p:txBody>
          <a:bodyPr/>
          <a:lstStyle/>
          <a:p>
            <a:pPr algn="r"/>
            <a:fld id="{52CD5E70-B072-4ABF-98D2-981DEBBF7F7D}" type="slidenum">
              <a:rPr lang="nl-NL" smtClean="0"/>
              <a:pPr algn="r"/>
              <a:t>2</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9244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65D70B-BE1E-4E74-95C1-6B212A60C32F}"/>
              </a:ext>
            </a:extLst>
          </p:cNvPr>
          <p:cNvSpPr>
            <a:spLocks noGrp="1"/>
          </p:cNvSpPr>
          <p:nvPr>
            <p:ph type="title"/>
          </p:nvPr>
        </p:nvSpPr>
        <p:spPr/>
        <p:txBody>
          <a:bodyPr/>
          <a:lstStyle/>
          <a:p>
            <a:r>
              <a:rPr lang="nl-NL" dirty="0">
                <a:highlight>
                  <a:srgbClr val="FFFF00"/>
                </a:highlight>
              </a:rPr>
              <a:t>Begrippen</a:t>
            </a:r>
          </a:p>
        </p:txBody>
      </p:sp>
      <p:sp>
        <p:nvSpPr>
          <p:cNvPr id="3" name="Tijdelijke aanduiding voor inhoud 2">
            <a:extLst>
              <a:ext uri="{FF2B5EF4-FFF2-40B4-BE49-F238E27FC236}">
                <a16:creationId xmlns:a16="http://schemas.microsoft.com/office/drawing/2014/main" id="{431A05E7-2535-4193-AD75-234F5E2B6AEA}"/>
              </a:ext>
            </a:extLst>
          </p:cNvPr>
          <p:cNvSpPr>
            <a:spLocks noGrp="1"/>
          </p:cNvSpPr>
          <p:nvPr>
            <p:ph idx="1"/>
          </p:nvPr>
        </p:nvSpPr>
        <p:spPr/>
        <p:txBody>
          <a:bodyPr>
            <a:normAutofit fontScale="92500" lnSpcReduction="20000"/>
          </a:bodyPr>
          <a:lstStyle/>
          <a:p>
            <a:r>
              <a:rPr lang="nl-NL" dirty="0">
                <a:highlight>
                  <a:srgbClr val="FFFF00"/>
                </a:highlight>
              </a:rPr>
              <a:t>Belanghebbende: Burgers en bedrijven die (nadelige) invloed zouden kunnen ondervinden van het initiatief van een ander of van een besluit van een bevoegd gezag. De belanghebbende beoordeelt (voorgenomen) besluiten en kan bezwaar aantekenen, een zienswijze indienen of beroep aantekenen bij het bevoegd gezag.</a:t>
            </a:r>
          </a:p>
          <a:p>
            <a:r>
              <a:rPr lang="nl-NL" dirty="0">
                <a:highlight>
                  <a:srgbClr val="FFFF00"/>
                </a:highlight>
              </a:rPr>
              <a:t>Bevoegd gezag: Bestuursorganen die besluiten nemen. Overheidsorganisaties kunnen voor de uitvoering taken beleggen bij uitvoeringspartners. Een bevoegd gezag kan ook mandaat verlenen aan een uitvoeringspartner om besluiten te nemen in de taakuitvoering.</a:t>
            </a:r>
          </a:p>
          <a:p>
            <a:r>
              <a:rPr lang="nl-NL" dirty="0">
                <a:highlight>
                  <a:srgbClr val="FFFF00"/>
                </a:highlight>
              </a:rPr>
              <a:t>Opdrachtgever: Verantwoordelijkheid voor het aansturen van uitvoeringspartners.</a:t>
            </a:r>
          </a:p>
          <a:p>
            <a:r>
              <a:rPr lang="nl-NL" dirty="0">
                <a:highlight>
                  <a:srgbClr val="FFFF00"/>
                </a:highlight>
              </a:rPr>
              <a:t>Uitvoeringspartner: Private of overheidsorganisatie die als opdrachtnemer taken uitvoert in opdracht van een overheidsorganisatie.</a:t>
            </a:r>
          </a:p>
          <a:p>
            <a:endParaRPr lang="nl-NL" dirty="0"/>
          </a:p>
        </p:txBody>
      </p:sp>
      <p:sp>
        <p:nvSpPr>
          <p:cNvPr id="4" name="Tijdelijke aanduiding voor voettekst 3">
            <a:extLst>
              <a:ext uri="{FF2B5EF4-FFF2-40B4-BE49-F238E27FC236}">
                <a16:creationId xmlns:a16="http://schemas.microsoft.com/office/drawing/2014/main" id="{C1E9B346-12DE-4B45-9F8D-66E073DEEDF9}"/>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ADBFBBBA-41D4-4A52-90E5-02184C870438}"/>
              </a:ext>
            </a:extLst>
          </p:cNvPr>
          <p:cNvSpPr>
            <a:spLocks noGrp="1"/>
          </p:cNvSpPr>
          <p:nvPr>
            <p:ph type="sldNum" sz="quarter" idx="12"/>
          </p:nvPr>
        </p:nvSpPr>
        <p:spPr/>
        <p:txBody>
          <a:bodyPr/>
          <a:lstStyle/>
          <a:p>
            <a:pPr algn="r"/>
            <a:fld id="{52CD5E70-B072-4ABF-98D2-981DEBBF7F7D}" type="slidenum">
              <a:rPr lang="nl-NL" smtClean="0"/>
              <a:pPr algn="r"/>
              <a:t>3</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048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0BDD9823-7AFD-45F9-8BA7-0F20ADBB4EA2}"/>
              </a:ext>
            </a:extLst>
          </p:cNvPr>
          <p:cNvSpPr>
            <a:spLocks noGrp="1"/>
          </p:cNvSpPr>
          <p:nvPr>
            <p:ph type="ftr" sz="quarter" idx="11"/>
          </p:nvPr>
        </p:nvSpPr>
        <p:spPr>
          <a:xfrm>
            <a:off x="2725177" y="4807512"/>
            <a:ext cx="2895600" cy="138499"/>
          </a:xfrm>
        </p:spPr>
        <p:txBody>
          <a:bodyPr anchor="t">
            <a:normAutofit/>
          </a:bodyPr>
          <a:lstStyle/>
          <a:p>
            <a:pPr>
              <a:spcAft>
                <a:spcPts val="600"/>
              </a:spcAft>
            </a:pPr>
            <a:r>
              <a:rPr lang="nl-NL" dirty="0"/>
              <a:t>Algoritmeregister</a:t>
            </a:r>
          </a:p>
        </p:txBody>
      </p:sp>
      <p:sp>
        <p:nvSpPr>
          <p:cNvPr id="24" name="Slide Number Placeholder 2">
            <a:extLst>
              <a:ext uri="{FF2B5EF4-FFF2-40B4-BE49-F238E27FC236}">
                <a16:creationId xmlns:a16="http://schemas.microsoft.com/office/drawing/2014/main" id="{5E6B330F-344C-4F92-9905-8D94CA0E1AF6}"/>
              </a:ext>
            </a:extLst>
          </p:cNvPr>
          <p:cNvSpPr>
            <a:spLocks noGrp="1"/>
          </p:cNvSpPr>
          <p:nvPr>
            <p:ph type="sldNum" sz="quarter" idx="14"/>
          </p:nvPr>
        </p:nvSpPr>
        <p:spPr>
          <a:xfrm>
            <a:off x="6266424" y="4807512"/>
            <a:ext cx="2133600" cy="138499"/>
          </a:xfrm>
        </p:spPr>
        <p:txBody>
          <a:bodyPr anchor="t">
            <a:normAutofit/>
          </a:bodyPr>
          <a:lstStyle/>
          <a:p>
            <a:pPr algn="r">
              <a:spcAft>
                <a:spcPts val="600"/>
              </a:spcAft>
            </a:pPr>
            <a:fld id="{52CD5E70-B072-4ABF-98D2-981DEBBF7F7D}" type="slidenum">
              <a:rPr lang="nl-NL" smtClean="0"/>
              <a:pPr algn="r">
                <a:spcAft>
                  <a:spcPts val="600"/>
                </a:spcAft>
              </a:pPr>
              <a:t>4</a:t>
            </a:fld>
            <a:endParaRPr lang="nl-NL"/>
          </a:p>
        </p:txBody>
      </p:sp>
      <p:sp>
        <p:nvSpPr>
          <p:cNvPr id="3" name="Ondertitel 2">
            <a:extLst>
              <a:ext uri="{FF2B5EF4-FFF2-40B4-BE49-F238E27FC236}">
                <a16:creationId xmlns:a16="http://schemas.microsoft.com/office/drawing/2014/main" id="{6A74664F-661B-436E-8A61-5A474F475A5D}"/>
              </a:ext>
            </a:extLst>
          </p:cNvPr>
          <p:cNvSpPr>
            <a:spLocks noGrp="1"/>
          </p:cNvSpPr>
          <p:nvPr>
            <p:ph idx="1"/>
          </p:nvPr>
        </p:nvSpPr>
        <p:spPr>
          <a:xfrm>
            <a:off x="571498" y="1428750"/>
            <a:ext cx="6943487" cy="1276030"/>
          </a:xfrm>
        </p:spPr>
        <p:txBody>
          <a:bodyPr>
            <a:normAutofit/>
          </a:bodyPr>
          <a:lstStyle/>
          <a:p>
            <a:pPr>
              <a:spcAft>
                <a:spcPts val="600"/>
              </a:spcAft>
            </a:pPr>
            <a:r>
              <a:rPr lang="nl-NL" dirty="0"/>
              <a:t>Dit onderdeel beschrijft de stakeholders, waarden, resultaten, drijfveren, beleidsdoelen, principes en beperkingen (wetgeving en standaarden).</a:t>
            </a:r>
          </a:p>
        </p:txBody>
      </p:sp>
      <p:pic>
        <p:nvPicPr>
          <p:cNvPr id="5" name="Afbeelding 4">
            <a:extLst>
              <a:ext uri="{FF2B5EF4-FFF2-40B4-BE49-F238E27FC236}">
                <a16:creationId xmlns:a16="http://schemas.microsoft.com/office/drawing/2014/main" id="{53ED9247-3297-416B-ADEE-1D47E3707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567" y="2228370"/>
            <a:ext cx="6033081" cy="2579142"/>
          </a:xfrm>
          <a:prstGeom prst="rect">
            <a:avLst/>
          </a:prstGeom>
          <a:noFill/>
        </p:spPr>
      </p:pic>
      <p:sp>
        <p:nvSpPr>
          <p:cNvPr id="4" name="Titel 3">
            <a:extLst>
              <a:ext uri="{FF2B5EF4-FFF2-40B4-BE49-F238E27FC236}">
                <a16:creationId xmlns:a16="http://schemas.microsoft.com/office/drawing/2014/main" id="{0BEADF2F-6A3F-4EE5-82B1-910EE94D233D}"/>
              </a:ext>
            </a:extLst>
          </p:cNvPr>
          <p:cNvSpPr>
            <a:spLocks noGrp="1"/>
          </p:cNvSpPr>
          <p:nvPr>
            <p:ph type="title"/>
          </p:nvPr>
        </p:nvSpPr>
        <p:spPr>
          <a:xfrm>
            <a:off x="571500" y="701083"/>
            <a:ext cx="7837488" cy="492443"/>
          </a:xfrm>
        </p:spPr>
        <p:txBody>
          <a:bodyPr>
            <a:normAutofit/>
          </a:bodyPr>
          <a:lstStyle/>
          <a:p>
            <a:pPr>
              <a:lnSpc>
                <a:spcPct val="90000"/>
              </a:lnSpc>
            </a:pPr>
            <a:r>
              <a:rPr lang="nl-NL" sz="2700" dirty="0"/>
              <a:t>Motivatie en doelen</a:t>
            </a:r>
          </a:p>
        </p:txBody>
      </p:sp>
    </p:spTree>
    <p:extLst>
      <p:ext uri="{BB962C8B-B14F-4D97-AF65-F5344CB8AC3E}">
        <p14:creationId xmlns:p14="http://schemas.microsoft.com/office/powerpoint/2010/main" val="247026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26A5EE-DC95-4D45-B59D-BA8483206797}"/>
              </a:ext>
            </a:extLst>
          </p:cNvPr>
          <p:cNvSpPr>
            <a:spLocks noGrp="1"/>
          </p:cNvSpPr>
          <p:nvPr>
            <p:ph type="title"/>
          </p:nvPr>
        </p:nvSpPr>
        <p:spPr/>
        <p:txBody>
          <a:bodyPr/>
          <a:lstStyle/>
          <a:p>
            <a:r>
              <a:rPr lang="nl-NL" dirty="0"/>
              <a:t>Motivatiemodel</a:t>
            </a:r>
          </a:p>
        </p:txBody>
      </p:sp>
      <p:sp>
        <p:nvSpPr>
          <p:cNvPr id="3" name="Tijdelijke aanduiding voor inhoud 2">
            <a:extLst>
              <a:ext uri="{FF2B5EF4-FFF2-40B4-BE49-F238E27FC236}">
                <a16:creationId xmlns:a16="http://schemas.microsoft.com/office/drawing/2014/main" id="{1EE97491-D281-459D-8388-B4E0EC3AAE6C}"/>
              </a:ext>
            </a:extLst>
          </p:cNvPr>
          <p:cNvSpPr>
            <a:spLocks noGrp="1"/>
          </p:cNvSpPr>
          <p:nvPr>
            <p:ph idx="1"/>
          </p:nvPr>
        </p:nvSpPr>
        <p:spPr>
          <a:xfrm>
            <a:off x="668512" y="1428750"/>
            <a:ext cx="7740476" cy="3139679"/>
          </a:xfrm>
        </p:spPr>
        <p:txBody>
          <a:bodyPr>
            <a:normAutofit fontScale="70000" lnSpcReduction="20000"/>
          </a:bodyPr>
          <a:lstStyle/>
          <a:p>
            <a:r>
              <a:rPr lang="nl-NL" dirty="0"/>
              <a:t>Allereerst is gekeken naar de user </a:t>
            </a:r>
            <a:r>
              <a:rPr lang="nl-NL" dirty="0" err="1"/>
              <a:t>stories</a:t>
            </a:r>
            <a:r>
              <a:rPr lang="nl-NL" dirty="0"/>
              <a:t>. Daaruit is afgeleid dat Transparantie van besluitvorming en openbaarheid van algoritmen bijdragen aan de drijfveer dat de overheid transparant wil zijn. Daarnaast wil de overheid compliant zijn en dus voldoen aan de wet- en regelgeving. Het AR draagt </a:t>
            </a:r>
            <a:r>
              <a:rPr lang="nl-NL" u="sng" dirty="0"/>
              <a:t>indirect</a:t>
            </a:r>
            <a:r>
              <a:rPr lang="nl-NL" dirty="0"/>
              <a:t> bij aan de transparantie van besluitvorming. Indirect omdat het AR </a:t>
            </a:r>
            <a:r>
              <a:rPr lang="nl-NL" u="sng" dirty="0"/>
              <a:t>geen</a:t>
            </a:r>
            <a:r>
              <a:rPr lang="nl-NL" dirty="0"/>
              <a:t> inzicht geeft op het niveau van een individueel besluit.</a:t>
            </a:r>
          </a:p>
          <a:p>
            <a:r>
              <a:rPr lang="nl-NL" dirty="0"/>
              <a:t>Vervolgens is gekeken welke richtlijnen dan moeten worden meegegeven. Die zijn gebaseerd op de </a:t>
            </a:r>
            <a:r>
              <a:rPr lang="nl-NL" b="1" dirty="0"/>
              <a:t>principes</a:t>
            </a:r>
            <a:r>
              <a:rPr lang="nl-NL" dirty="0"/>
              <a:t>:</a:t>
            </a:r>
          </a:p>
          <a:p>
            <a:pPr lvl="1"/>
            <a:r>
              <a:rPr lang="nl-NL" dirty="0"/>
              <a:t>Het AR is open</a:t>
            </a:r>
          </a:p>
          <a:p>
            <a:pPr lvl="1"/>
            <a:r>
              <a:rPr lang="nl-NL" dirty="0"/>
              <a:t>Het AR wisselt data uit volgens een open format</a:t>
            </a:r>
          </a:p>
          <a:p>
            <a:pPr lvl="1"/>
            <a:r>
              <a:rPr lang="nl-NL" dirty="0"/>
              <a:t>Het AR is compliant.</a:t>
            </a:r>
          </a:p>
          <a:p>
            <a:r>
              <a:rPr lang="nl-NL" dirty="0"/>
              <a:t>De daaruit afgeleide </a:t>
            </a:r>
            <a:r>
              <a:rPr lang="nl-NL" b="1" dirty="0"/>
              <a:t>richtlijnen</a:t>
            </a:r>
            <a:r>
              <a:rPr lang="nl-NL" dirty="0"/>
              <a:t> zijn (op volgende sheets in detail uitgewerkt):</a:t>
            </a:r>
          </a:p>
          <a:p>
            <a:pPr lvl="1"/>
            <a:r>
              <a:rPr lang="nl-NL" dirty="0"/>
              <a:t>De API van het AR gebruikt JSON (open)</a:t>
            </a:r>
          </a:p>
          <a:p>
            <a:pPr lvl="1"/>
            <a:r>
              <a:rPr lang="nl-NL" dirty="0"/>
              <a:t>De API van het AR is beschreven (open)</a:t>
            </a:r>
          </a:p>
          <a:p>
            <a:pPr lvl="1"/>
            <a:r>
              <a:rPr lang="nl-NL" dirty="0"/>
              <a:t>De API van het AR is gedocumenteerd, dit impliceert dat er een informatiemodel is (open)</a:t>
            </a:r>
          </a:p>
          <a:p>
            <a:pPr lvl="1"/>
            <a:r>
              <a:rPr lang="nl-NL" dirty="0"/>
              <a:t>Voor het AR is een open standaard ontwikkeld (open uitwisseling van data)</a:t>
            </a:r>
          </a:p>
          <a:p>
            <a:pPr lvl="1"/>
            <a:r>
              <a:rPr lang="nl-NL" dirty="0"/>
              <a:t>Het AR voldoet aan de WCAG eisen om te voldoen aan </a:t>
            </a:r>
            <a:r>
              <a:rPr lang="nl-NL" dirty="0" err="1"/>
              <a:t>Digitoegankelijkheid</a:t>
            </a:r>
            <a:r>
              <a:rPr lang="nl-NL" dirty="0"/>
              <a:t> (compliance).</a:t>
            </a:r>
          </a:p>
        </p:txBody>
      </p:sp>
      <p:sp>
        <p:nvSpPr>
          <p:cNvPr id="4" name="Tijdelijke aanduiding voor voettekst 3">
            <a:extLst>
              <a:ext uri="{FF2B5EF4-FFF2-40B4-BE49-F238E27FC236}">
                <a16:creationId xmlns:a16="http://schemas.microsoft.com/office/drawing/2014/main" id="{FDF9846A-7163-41F3-BA40-AD6747E44FD1}"/>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6B42A032-DC90-40AF-AE39-22F855F41D6F}"/>
              </a:ext>
            </a:extLst>
          </p:cNvPr>
          <p:cNvSpPr>
            <a:spLocks noGrp="1"/>
          </p:cNvSpPr>
          <p:nvPr>
            <p:ph type="sldNum" sz="quarter" idx="12"/>
          </p:nvPr>
        </p:nvSpPr>
        <p:spPr/>
        <p:txBody>
          <a:bodyPr/>
          <a:lstStyle/>
          <a:p>
            <a:pPr algn="r"/>
            <a:fld id="{52CD5E70-B072-4ABF-98D2-981DEBBF7F7D}" type="slidenum">
              <a:rPr lang="nl-NL" smtClean="0"/>
              <a:pPr algn="r"/>
              <a:t>5</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1838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4EC6A-9F31-4A96-9827-48617C19E8A7}"/>
              </a:ext>
            </a:extLst>
          </p:cNvPr>
          <p:cNvSpPr>
            <a:spLocks noGrp="1"/>
          </p:cNvSpPr>
          <p:nvPr>
            <p:ph type="title"/>
          </p:nvPr>
        </p:nvSpPr>
        <p:spPr>
          <a:xfrm>
            <a:off x="571500" y="710652"/>
            <a:ext cx="7837488" cy="492443"/>
          </a:xfrm>
        </p:spPr>
        <p:txBody>
          <a:bodyPr>
            <a:normAutofit/>
          </a:bodyPr>
          <a:lstStyle/>
          <a:p>
            <a:pPr>
              <a:lnSpc>
                <a:spcPct val="90000"/>
              </a:lnSpc>
            </a:pPr>
            <a:r>
              <a:rPr lang="nl-NL" sz="2700" dirty="0">
                <a:highlight>
                  <a:srgbClr val="FFFF00"/>
                </a:highlight>
              </a:rPr>
              <a:t>Motivatiemodel</a:t>
            </a:r>
          </a:p>
        </p:txBody>
      </p:sp>
      <p:sp>
        <p:nvSpPr>
          <p:cNvPr id="4" name="Tijdelijke aanduiding voor voettekst 3">
            <a:extLst>
              <a:ext uri="{FF2B5EF4-FFF2-40B4-BE49-F238E27FC236}">
                <a16:creationId xmlns:a16="http://schemas.microsoft.com/office/drawing/2014/main" id="{7AB6D430-5963-4E14-96EA-1171AC30AF31}"/>
              </a:ext>
            </a:extLst>
          </p:cNvPr>
          <p:cNvSpPr>
            <a:spLocks noGrp="1"/>
          </p:cNvSpPr>
          <p:nvPr>
            <p:ph type="ftr" sz="quarter" idx="11"/>
          </p:nvPr>
        </p:nvSpPr>
        <p:spPr>
          <a:xfrm>
            <a:off x="2680353" y="4794084"/>
            <a:ext cx="2895600" cy="138499"/>
          </a:xfrm>
        </p:spPr>
        <p:txBody>
          <a:bodyPr anchor="t">
            <a:normAutofit/>
          </a:bodyPr>
          <a:lstStyle/>
          <a:p>
            <a:pPr>
              <a:spcAft>
                <a:spcPts val="600"/>
              </a:spcAft>
            </a:pPr>
            <a:r>
              <a:rPr lang="nl-NL" dirty="0"/>
              <a:t>Algoritmeregister</a:t>
            </a:r>
          </a:p>
        </p:txBody>
      </p:sp>
      <p:sp>
        <p:nvSpPr>
          <p:cNvPr id="5" name="Tijdelijke aanduiding voor dianummer 4">
            <a:extLst>
              <a:ext uri="{FF2B5EF4-FFF2-40B4-BE49-F238E27FC236}">
                <a16:creationId xmlns:a16="http://schemas.microsoft.com/office/drawing/2014/main" id="{DAF9F43F-1025-4473-93F9-1B65D57967B4}"/>
              </a:ext>
            </a:extLst>
          </p:cNvPr>
          <p:cNvSpPr>
            <a:spLocks noGrp="1"/>
          </p:cNvSpPr>
          <p:nvPr>
            <p:ph type="sldNum" sz="quarter" idx="12"/>
          </p:nvPr>
        </p:nvSpPr>
        <p:spPr>
          <a:xfrm>
            <a:off x="6275388" y="4794083"/>
            <a:ext cx="2133600" cy="138499"/>
          </a:xfrm>
        </p:spPr>
        <p:txBody>
          <a:bodyPr anchor="t">
            <a:normAutofit/>
          </a:bodyPr>
          <a:lstStyle/>
          <a:p>
            <a:pPr algn="r">
              <a:spcAft>
                <a:spcPts val="600"/>
              </a:spcAft>
            </a:pPr>
            <a:fld id="{52CD5E70-B072-4ABF-98D2-981DEBBF7F7D}" type="slidenum">
              <a:rPr lang="nl-NL" smtClean="0"/>
              <a:pPr algn="r">
                <a:spcAft>
                  <a:spcPts val="600"/>
                </a:spcAft>
              </a:pPr>
              <a:t>6</a:t>
            </a:fld>
            <a:endParaRPr lang="nl-NL"/>
          </a:p>
        </p:txBody>
      </p:sp>
      <p:pic>
        <p:nvPicPr>
          <p:cNvPr id="7" name="Afbeelding 6">
            <a:extLst>
              <a:ext uri="{FF2B5EF4-FFF2-40B4-BE49-F238E27FC236}">
                <a16:creationId xmlns:a16="http://schemas.microsoft.com/office/drawing/2014/main" id="{70518063-5456-441F-AE8A-0D74214C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269529"/>
            <a:ext cx="7292148" cy="3472782"/>
          </a:xfrm>
          <a:prstGeom prst="rect">
            <a:avLst/>
          </a:prstGeom>
        </p:spPr>
      </p:pic>
    </p:spTree>
    <p:extLst>
      <p:ext uri="{BB962C8B-B14F-4D97-AF65-F5344CB8AC3E}">
        <p14:creationId xmlns:p14="http://schemas.microsoft.com/office/powerpoint/2010/main" val="336820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a:highlight>
                  <a:srgbClr val="FFFF00"/>
                </a:highlight>
              </a:rPr>
              <a:t>Richtlijnen voor de open standaard</a:t>
            </a:r>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fontScale="92500" lnSpcReduction="10000"/>
          </a:bodyPr>
          <a:lstStyle/>
          <a:p>
            <a:r>
              <a:rPr lang="nl-NL" dirty="0">
                <a:highlight>
                  <a:srgbClr val="FFFF00"/>
                </a:highlight>
              </a:rPr>
              <a:t>De open standaard voor het AR:</a:t>
            </a:r>
          </a:p>
          <a:p>
            <a:pPr lvl="1"/>
            <a:r>
              <a:rPr lang="nl-NL" dirty="0">
                <a:highlight>
                  <a:srgbClr val="FFFF00"/>
                </a:highlight>
              </a:rPr>
              <a:t>Is ontwikkeld en beheerd in een open proces volgens de standaard Beheer- en </a:t>
            </a:r>
            <a:r>
              <a:rPr lang="nl-NL" dirty="0" err="1">
                <a:highlight>
                  <a:srgbClr val="FFFF00"/>
                </a:highlight>
              </a:rPr>
              <a:t>OntwikkelModel</a:t>
            </a:r>
            <a:r>
              <a:rPr lang="nl-NL" dirty="0">
                <a:highlight>
                  <a:srgbClr val="FFFF00"/>
                </a:highlight>
              </a:rPr>
              <a:t> voor Open Standaarden (BOMOS).</a:t>
            </a:r>
          </a:p>
          <a:p>
            <a:pPr lvl="1"/>
            <a:r>
              <a:rPr lang="nl-NL" dirty="0">
                <a:highlight>
                  <a:srgbClr val="FFFF00"/>
                </a:highlight>
              </a:rPr>
              <a:t>Is in beheer bij een organisatie die open standaarden voor publicatie in beheer heeft (voorstel is KOOP, Kennis- en Exploitatiecentrum voor Officiële Overheidspublicaties).</a:t>
            </a:r>
          </a:p>
          <a:p>
            <a:pPr lvl="1"/>
            <a:r>
              <a:rPr lang="nl-NL" dirty="0">
                <a:highlight>
                  <a:srgbClr val="FFFF00"/>
                </a:highlight>
              </a:rPr>
              <a:t>Is geschikt om metadata te publiceren op een portaal met officiële overheidsinformatie van de Nederlandse overheid (overheid.nl).</a:t>
            </a:r>
          </a:p>
          <a:p>
            <a:pPr lvl="1"/>
            <a:r>
              <a:rPr lang="nl-NL" dirty="0">
                <a:highlight>
                  <a:srgbClr val="FFFF00"/>
                </a:highlight>
              </a:rPr>
              <a:t>Is gebaseerd op de open standaard Overheid.nl Web Metadata (OWMS).</a:t>
            </a:r>
          </a:p>
          <a:p>
            <a:pPr lvl="1"/>
            <a:r>
              <a:rPr lang="nl-NL" dirty="0">
                <a:highlight>
                  <a:srgbClr val="FFFF00"/>
                </a:highlight>
              </a:rPr>
              <a:t>Is gebaseerd op de open standaard Dublin </a:t>
            </a:r>
            <a:r>
              <a:rPr lang="nl-NL" dirty="0" err="1">
                <a:highlight>
                  <a:srgbClr val="FFFF00"/>
                </a:highlight>
              </a:rPr>
              <a:t>Core</a:t>
            </a:r>
            <a:r>
              <a:rPr lang="nl-NL" dirty="0">
                <a:highlight>
                  <a:srgbClr val="FFFF00"/>
                </a:highlight>
              </a:rPr>
              <a:t> Metadata </a:t>
            </a:r>
            <a:r>
              <a:rPr lang="nl-NL" dirty="0" err="1">
                <a:highlight>
                  <a:srgbClr val="FFFF00"/>
                </a:highlight>
              </a:rPr>
              <a:t>Initiative</a:t>
            </a:r>
            <a:r>
              <a:rPr lang="nl-NL" dirty="0">
                <a:highlight>
                  <a:srgbClr val="FFFF00"/>
                </a:highlight>
              </a:rPr>
              <a:t> (DCMI).</a:t>
            </a:r>
          </a:p>
          <a:p>
            <a:pPr lvl="1"/>
            <a:endParaRPr lang="nl-NL" dirty="0"/>
          </a:p>
          <a:p>
            <a:pPr lvl="1"/>
            <a:endParaRPr lang="nl-NL" dirty="0"/>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7</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9580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AC8FB-7CF5-47FA-83DD-FFD6C60370B2}"/>
              </a:ext>
            </a:extLst>
          </p:cNvPr>
          <p:cNvSpPr>
            <a:spLocks noGrp="1"/>
          </p:cNvSpPr>
          <p:nvPr>
            <p:ph type="title"/>
          </p:nvPr>
        </p:nvSpPr>
        <p:spPr/>
        <p:txBody>
          <a:bodyPr/>
          <a:lstStyle/>
          <a:p>
            <a:r>
              <a:rPr lang="nl-NL" dirty="0">
                <a:highlight>
                  <a:srgbClr val="FFFF00"/>
                </a:highlight>
              </a:rPr>
              <a:t>Richtlijnen voor het gebruik van </a:t>
            </a:r>
            <a:r>
              <a:rPr lang="nl-NL" dirty="0" err="1">
                <a:highlight>
                  <a:srgbClr val="FFFF00"/>
                </a:highlight>
              </a:rPr>
              <a:t>API’s</a:t>
            </a:r>
            <a:endParaRPr lang="nl-NL" dirty="0">
              <a:highlight>
                <a:srgbClr val="FFFF00"/>
              </a:highlight>
            </a:endParaRPr>
          </a:p>
        </p:txBody>
      </p:sp>
      <p:sp>
        <p:nvSpPr>
          <p:cNvPr id="3" name="Tijdelijke aanduiding voor inhoud 2">
            <a:extLst>
              <a:ext uri="{FF2B5EF4-FFF2-40B4-BE49-F238E27FC236}">
                <a16:creationId xmlns:a16="http://schemas.microsoft.com/office/drawing/2014/main" id="{0AF16333-C786-42E4-9390-944549E86B1E}"/>
              </a:ext>
            </a:extLst>
          </p:cNvPr>
          <p:cNvSpPr>
            <a:spLocks noGrp="1"/>
          </p:cNvSpPr>
          <p:nvPr>
            <p:ph idx="1"/>
          </p:nvPr>
        </p:nvSpPr>
        <p:spPr/>
        <p:txBody>
          <a:bodyPr>
            <a:normAutofit/>
          </a:bodyPr>
          <a:lstStyle/>
          <a:p>
            <a:r>
              <a:rPr lang="nl-NL" dirty="0">
                <a:highlight>
                  <a:srgbClr val="FFFF00"/>
                </a:highlight>
              </a:rPr>
              <a:t>De </a:t>
            </a:r>
            <a:r>
              <a:rPr lang="nl-NL" dirty="0" err="1">
                <a:highlight>
                  <a:srgbClr val="FFFF00"/>
                </a:highlight>
              </a:rPr>
              <a:t>API’s</a:t>
            </a:r>
            <a:r>
              <a:rPr lang="nl-NL" dirty="0">
                <a:highlight>
                  <a:srgbClr val="FFFF00"/>
                </a:highlight>
              </a:rPr>
              <a:t> die voor het AR worden ontwikkeld voldoen aan:</a:t>
            </a:r>
          </a:p>
          <a:p>
            <a:pPr lvl="1"/>
            <a:r>
              <a:rPr lang="nl-NL" dirty="0">
                <a:highlight>
                  <a:srgbClr val="FFFF00"/>
                </a:highlight>
              </a:rPr>
              <a:t>Beschrijving API: De beschrijving van de API voldoet aan de standaard </a:t>
            </a:r>
            <a:r>
              <a:rPr lang="nl-NL" dirty="0" err="1">
                <a:highlight>
                  <a:srgbClr val="FFFF00"/>
                </a:highlight>
              </a:rPr>
              <a:t>OpenAPI</a:t>
            </a:r>
            <a:r>
              <a:rPr lang="nl-NL" dirty="0">
                <a:highlight>
                  <a:srgbClr val="FFFF00"/>
                </a:highlight>
              </a:rPr>
              <a:t> </a:t>
            </a:r>
            <a:r>
              <a:rPr lang="nl-NL" dirty="0" err="1">
                <a:highlight>
                  <a:srgbClr val="FFFF00"/>
                </a:highlight>
              </a:rPr>
              <a:t>Specification</a:t>
            </a:r>
            <a:r>
              <a:rPr lang="nl-NL" dirty="0">
                <a:highlight>
                  <a:srgbClr val="FFFF00"/>
                </a:highlight>
              </a:rPr>
              <a:t> voor het beschrijven van REST </a:t>
            </a:r>
            <a:r>
              <a:rPr lang="nl-NL" dirty="0" err="1">
                <a:highlight>
                  <a:srgbClr val="FFFF00"/>
                </a:highlight>
              </a:rPr>
              <a:t>APIs</a:t>
            </a:r>
            <a:r>
              <a:rPr lang="nl-NL" dirty="0">
                <a:highlight>
                  <a:srgbClr val="FFFF00"/>
                </a:highlight>
              </a:rPr>
              <a:t>.</a:t>
            </a:r>
          </a:p>
          <a:p>
            <a:pPr lvl="1"/>
            <a:r>
              <a:rPr lang="nl-NL" dirty="0">
                <a:highlight>
                  <a:srgbClr val="FFFF00"/>
                </a:highlight>
              </a:rPr>
              <a:t>Documentatie API: De opzet en documentatie van de API voldoet aan de standaard REST-API Design Rules voor het structureren en documenteren van REST </a:t>
            </a:r>
            <a:r>
              <a:rPr lang="nl-NL" dirty="0" err="1">
                <a:highlight>
                  <a:srgbClr val="FFFF00"/>
                </a:highlight>
              </a:rPr>
              <a:t>API’s</a:t>
            </a:r>
            <a:r>
              <a:rPr lang="nl-NL" dirty="0">
                <a:highlight>
                  <a:srgbClr val="FFFF00"/>
                </a:highlight>
              </a:rPr>
              <a:t>.</a:t>
            </a:r>
          </a:p>
          <a:p>
            <a:pPr lvl="1"/>
            <a:r>
              <a:rPr lang="nl-NL" dirty="0">
                <a:highlight>
                  <a:srgbClr val="FFFF00"/>
                </a:highlight>
              </a:rPr>
              <a:t>Beveiliging API: De beveiliging van de API voldoet aan de standaard NL GOV Assurance profile </a:t>
            </a:r>
            <a:r>
              <a:rPr lang="nl-NL" dirty="0" err="1">
                <a:highlight>
                  <a:srgbClr val="FFFF00"/>
                </a:highlight>
              </a:rPr>
              <a:t>for</a:t>
            </a:r>
            <a:r>
              <a:rPr lang="nl-NL" dirty="0">
                <a:highlight>
                  <a:srgbClr val="FFFF00"/>
                </a:highlight>
              </a:rPr>
              <a:t> </a:t>
            </a:r>
            <a:r>
              <a:rPr lang="nl-NL" dirty="0" err="1">
                <a:highlight>
                  <a:srgbClr val="FFFF00"/>
                </a:highlight>
              </a:rPr>
              <a:t>OAuth</a:t>
            </a:r>
            <a:r>
              <a:rPr lang="nl-NL" dirty="0">
                <a:highlight>
                  <a:srgbClr val="FFFF00"/>
                </a:highlight>
              </a:rPr>
              <a:t> 2.0 voor het beveiligd autoriseren van toegang tot REST </a:t>
            </a:r>
            <a:r>
              <a:rPr lang="nl-NL" dirty="0" err="1">
                <a:highlight>
                  <a:srgbClr val="FFFF00"/>
                </a:highlight>
              </a:rPr>
              <a:t>API’s</a:t>
            </a:r>
            <a:r>
              <a:rPr lang="nl-NL" dirty="0">
                <a:highlight>
                  <a:srgbClr val="FFFF00"/>
                </a:highlight>
              </a:rPr>
              <a:t>.</a:t>
            </a:r>
            <a:endParaRPr lang="nl-NL" dirty="0"/>
          </a:p>
          <a:p>
            <a:pPr lvl="1"/>
            <a:endParaRPr lang="nl-NL" dirty="0"/>
          </a:p>
        </p:txBody>
      </p:sp>
      <p:sp>
        <p:nvSpPr>
          <p:cNvPr id="4" name="Tijdelijke aanduiding voor voettekst 3">
            <a:extLst>
              <a:ext uri="{FF2B5EF4-FFF2-40B4-BE49-F238E27FC236}">
                <a16:creationId xmlns:a16="http://schemas.microsoft.com/office/drawing/2014/main" id="{DAB0F385-B266-4E72-B11B-75882A8E1004}"/>
              </a:ext>
            </a:extLst>
          </p:cNvPr>
          <p:cNvSpPr>
            <a:spLocks noGrp="1"/>
          </p:cNvSpPr>
          <p:nvPr>
            <p:ph type="ftr" sz="quarter" idx="11"/>
          </p:nvPr>
        </p:nvSpPr>
        <p:spPr/>
        <p:txBody>
          <a:bodyPr/>
          <a:lstStyle/>
          <a:p>
            <a:r>
              <a:rPr lang="nl-NL" dirty="0">
                <a:latin typeface="Calibri" panose="020F0502020204030204" pitchFamily="34" charset="0"/>
                <a:cs typeface="Calibri" panose="020F0502020204030204" pitchFamily="34" charset="0"/>
              </a:rPr>
              <a:t>Algoritmeregister</a:t>
            </a:r>
          </a:p>
        </p:txBody>
      </p:sp>
      <p:sp>
        <p:nvSpPr>
          <p:cNvPr id="5" name="Tijdelijke aanduiding voor dianummer 4">
            <a:extLst>
              <a:ext uri="{FF2B5EF4-FFF2-40B4-BE49-F238E27FC236}">
                <a16:creationId xmlns:a16="http://schemas.microsoft.com/office/drawing/2014/main" id="{3F06FBBA-9DED-4E38-B3FE-920B1C782733}"/>
              </a:ext>
            </a:extLst>
          </p:cNvPr>
          <p:cNvSpPr>
            <a:spLocks noGrp="1"/>
          </p:cNvSpPr>
          <p:nvPr>
            <p:ph type="sldNum" sz="quarter" idx="12"/>
          </p:nvPr>
        </p:nvSpPr>
        <p:spPr/>
        <p:txBody>
          <a:bodyPr/>
          <a:lstStyle/>
          <a:p>
            <a:pPr algn="r"/>
            <a:fld id="{52CD5E70-B072-4ABF-98D2-981DEBBF7F7D}" type="slidenum">
              <a:rPr lang="nl-NL" smtClean="0"/>
              <a:pPr algn="r"/>
              <a:t>8</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3723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7"/>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7tmjukGkMkq_inFAlwup3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Nej6WICOGU.cSvpJzcFz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heme/theme1.xml><?xml version="1.0" encoding="utf-8"?>
<a:theme xmlns:a="http://schemas.openxmlformats.org/drawingml/2006/main" name="Provincie Zuid Holland 16x9">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000066"/>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PZH_16x9.potx" id="{EAE7A40C-FAA6-4157-BDC8-84FEF4A6CBC5}" vid="{3006CE8F-273C-4C05-A19A-0D341ECBC10E}"/>
    </a:ext>
  </a:extLst>
</a:theme>
</file>

<file path=ppt/theme/theme2.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PZH PWP sjabloon 2021</Template>
  <TotalTime>845</TotalTime>
  <Words>2482</Words>
  <Application>Microsoft Office PowerPoint</Application>
  <PresentationFormat>Diavoorstelling (16:9)</PresentationFormat>
  <Paragraphs>234</Paragraphs>
  <Slides>28</Slides>
  <Notes>1</Notes>
  <HiddenSlides>0</HiddenSlides>
  <MMClips>0</MMClips>
  <ScaleCrop>false</ScaleCrop>
  <HeadingPairs>
    <vt:vector size="8" baseType="variant">
      <vt:variant>
        <vt:lpstr>Gebruikte lettertypen</vt:lpstr>
      </vt:variant>
      <vt:variant>
        <vt:i4>4</vt:i4>
      </vt:variant>
      <vt:variant>
        <vt:lpstr>Thema</vt:lpstr>
      </vt:variant>
      <vt:variant>
        <vt:i4>1</vt:i4>
      </vt:variant>
      <vt:variant>
        <vt:lpstr>Ingesloten OLE-bronprogramma's</vt:lpstr>
      </vt:variant>
      <vt:variant>
        <vt:i4>1</vt:i4>
      </vt:variant>
      <vt:variant>
        <vt:lpstr>Diatitels</vt:lpstr>
      </vt:variant>
      <vt:variant>
        <vt:i4>28</vt:i4>
      </vt:variant>
    </vt:vector>
  </HeadingPairs>
  <TitlesOfParts>
    <vt:vector size="34" baseType="lpstr">
      <vt:lpstr>Arial</vt:lpstr>
      <vt:lpstr>Calibri</vt:lpstr>
      <vt:lpstr>Georgia</vt:lpstr>
      <vt:lpstr>Wingdings</vt:lpstr>
      <vt:lpstr>Provincie Zuid Holland 16x9</vt:lpstr>
      <vt:lpstr>think-cell Slide</vt:lpstr>
      <vt:lpstr>Algoritmeregister</vt:lpstr>
      <vt:lpstr>Documenthistorie</vt:lpstr>
      <vt:lpstr>Leeswijzer</vt:lpstr>
      <vt:lpstr>Begrippen</vt:lpstr>
      <vt:lpstr>Motivatie en doelen</vt:lpstr>
      <vt:lpstr>Motivatiemodel</vt:lpstr>
      <vt:lpstr>Motivatiemodel</vt:lpstr>
      <vt:lpstr>Richtlijnen voor de open standaard</vt:lpstr>
      <vt:lpstr>Richtlijnen voor het gebruik van API’s</vt:lpstr>
      <vt:lpstr>Richtlijnen voor de ontwikkelde applicaties</vt:lpstr>
      <vt:lpstr>Doelenmodel</vt:lpstr>
      <vt:lpstr>Doelenmodel</vt:lpstr>
      <vt:lpstr>Bedrijfsarchitectuur</vt:lpstr>
      <vt:lpstr>Bedrijfsobjectenmodel</vt:lpstr>
      <vt:lpstr>Bedrijfsobjectenmodel</vt:lpstr>
      <vt:lpstr>Rollen en actoren</vt:lpstr>
      <vt:lpstr>Rollen en actoren</vt:lpstr>
      <vt:lpstr>Rolverdeling besluitvorming en uitvoering</vt:lpstr>
      <vt:lpstr>Informatiearchitectuur</vt:lpstr>
      <vt:lpstr>Registraties en applicaties</vt:lpstr>
      <vt:lpstr>Registraties en applicaties</vt:lpstr>
      <vt:lpstr>Softwarearchitectuur</vt:lpstr>
      <vt:lpstr>Contextdiagram Algoritme register</vt:lpstr>
      <vt:lpstr>Containerdiagram Algoritme register</vt:lpstr>
      <vt:lpstr>Componentdiagram Backend API applicatie</vt:lpstr>
      <vt:lpstr>Softwarestack 1/3</vt:lpstr>
      <vt:lpstr>Softwarestack 2/3</vt:lpstr>
      <vt:lpstr>Softwarestack 3/3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Andre Batenburg</dc:creator>
  <cp:lastModifiedBy>Andre Batenburg</cp:lastModifiedBy>
  <cp:revision>1</cp:revision>
  <dcterms:created xsi:type="dcterms:W3CDTF">2021-07-02T13:01:29Z</dcterms:created>
  <dcterms:modified xsi:type="dcterms:W3CDTF">2021-12-13T13:48:42Z</dcterms:modified>
</cp:coreProperties>
</file>